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7B17"/>
    <a:srgbClr val="FFCC00"/>
    <a:srgbClr val="FFD347"/>
    <a:srgbClr val="333300"/>
    <a:srgbClr val="E2B7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8251" autoAdjust="0"/>
    <p:restoredTop sz="99471" autoAdjust="0"/>
  </p:normalViewPr>
  <p:slideViewPr>
    <p:cSldViewPr>
      <p:cViewPr>
        <p:scale>
          <a:sx n="68" d="100"/>
          <a:sy n="68" d="100"/>
        </p:scale>
        <p:origin x="-804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07AF7-DFC3-4524-8B6F-53D7EFCF54AC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4F3-A298-4E5E-8E88-58F45864D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07AF7-DFC3-4524-8B6F-53D7EFCF54AC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4F3-A298-4E5E-8E88-58F45864D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07AF7-DFC3-4524-8B6F-53D7EFCF54AC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4F3-A298-4E5E-8E88-58F45864D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07AF7-DFC3-4524-8B6F-53D7EFCF54AC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4F3-A298-4E5E-8E88-58F45864D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07AF7-DFC3-4524-8B6F-53D7EFCF54AC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4F3-A298-4E5E-8E88-58F45864D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07AF7-DFC3-4524-8B6F-53D7EFCF54AC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4F3-A298-4E5E-8E88-58F45864D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07AF7-DFC3-4524-8B6F-53D7EFCF54AC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4F3-A298-4E5E-8E88-58F45864D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07AF7-DFC3-4524-8B6F-53D7EFCF54AC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4F3-A298-4E5E-8E88-58F45864D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07AF7-DFC3-4524-8B6F-53D7EFCF54AC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4F3-A298-4E5E-8E88-58F45864D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07AF7-DFC3-4524-8B6F-53D7EFCF54AC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4F3-A298-4E5E-8E88-58F45864D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07AF7-DFC3-4524-8B6F-53D7EFCF54AC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D54F3-A298-4E5E-8E88-58F45864D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07AF7-DFC3-4524-8B6F-53D7EFCF54AC}" type="datetimeFigureOut">
              <a:rPr lang="en-US" smtClean="0"/>
              <a:pPr/>
              <a:t>5/20/2011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D54F3-A298-4E5E-8E88-58F45864D4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Connector 3"/>
          <p:cNvSpPr/>
          <p:nvPr/>
        </p:nvSpPr>
        <p:spPr>
          <a:xfrm>
            <a:off x="762000" y="0"/>
            <a:ext cx="7696200" cy="6858000"/>
          </a:xfrm>
          <a:prstGeom prst="flowChartConnector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Connector 4"/>
          <p:cNvSpPr/>
          <p:nvPr/>
        </p:nvSpPr>
        <p:spPr>
          <a:xfrm>
            <a:off x="1219200" y="304800"/>
            <a:ext cx="6781800" cy="62484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un 5"/>
          <p:cNvSpPr/>
          <p:nvPr/>
        </p:nvSpPr>
        <p:spPr>
          <a:xfrm rot="18363087">
            <a:off x="1735867" y="1081124"/>
            <a:ext cx="403266" cy="352353"/>
          </a:xfrm>
          <a:prstGeom prst="sun">
            <a:avLst/>
          </a:prstGeom>
          <a:solidFill>
            <a:srgbClr val="FFFF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 rot="19005531">
            <a:off x="1537783" y="1344329"/>
            <a:ext cx="292985" cy="378818"/>
            <a:chOff x="3276600" y="2743200"/>
            <a:chExt cx="1219200" cy="1371600"/>
          </a:xfrm>
        </p:grpSpPr>
        <p:sp>
          <p:nvSpPr>
            <p:cNvPr id="10" name="Flowchart: Process 9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Quad Arrow 10"/>
            <p:cNvSpPr/>
            <p:nvPr/>
          </p:nvSpPr>
          <p:spPr>
            <a:xfrm>
              <a:off x="3276600" y="2819400"/>
              <a:ext cx="1216152" cy="1216152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 rot="19740000">
            <a:off x="2358795" y="585082"/>
            <a:ext cx="292610" cy="351021"/>
            <a:chOff x="3276593" y="2743200"/>
            <a:chExt cx="1219207" cy="1371600"/>
          </a:xfrm>
        </p:grpSpPr>
        <p:sp>
          <p:nvSpPr>
            <p:cNvPr id="13" name="Flowchart: Process 12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Quad Arrow 13"/>
            <p:cNvSpPr/>
            <p:nvPr/>
          </p:nvSpPr>
          <p:spPr>
            <a:xfrm rot="21360000">
              <a:off x="3276593" y="2819367"/>
              <a:ext cx="1219199" cy="1216150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 rot="19073932">
            <a:off x="2056863" y="816438"/>
            <a:ext cx="292608" cy="338328"/>
            <a:chOff x="3962400" y="3048000"/>
            <a:chExt cx="1219200" cy="1219200"/>
          </a:xfrm>
        </p:grpSpPr>
        <p:sp>
          <p:nvSpPr>
            <p:cNvPr id="16" name="Flowchart: Process 15"/>
            <p:cNvSpPr/>
            <p:nvPr/>
          </p:nvSpPr>
          <p:spPr>
            <a:xfrm>
              <a:off x="3962400" y="3048000"/>
              <a:ext cx="1219200" cy="12192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Quad Arrow Callout 16"/>
            <p:cNvSpPr/>
            <p:nvPr/>
          </p:nvSpPr>
          <p:spPr>
            <a:xfrm>
              <a:off x="3962400" y="3048000"/>
              <a:ext cx="1216152" cy="1216152"/>
            </a:xfrm>
            <a:prstGeom prst="quadArrowCallou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 rot="19816850">
            <a:off x="2653152" y="437924"/>
            <a:ext cx="292608" cy="329184"/>
            <a:chOff x="3962400" y="3048000"/>
            <a:chExt cx="1219200" cy="1219200"/>
          </a:xfrm>
        </p:grpSpPr>
        <p:sp>
          <p:nvSpPr>
            <p:cNvPr id="19" name="Flowchart: Process 18"/>
            <p:cNvSpPr/>
            <p:nvPr/>
          </p:nvSpPr>
          <p:spPr>
            <a:xfrm>
              <a:off x="3962400" y="3048000"/>
              <a:ext cx="1219200" cy="12192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Quad Arrow Callout 19"/>
            <p:cNvSpPr/>
            <p:nvPr/>
          </p:nvSpPr>
          <p:spPr>
            <a:xfrm>
              <a:off x="3962400" y="3048000"/>
              <a:ext cx="1216152" cy="1216152"/>
            </a:xfrm>
            <a:prstGeom prst="quadArrowCallou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 rot="20275105">
            <a:off x="3023942" y="273690"/>
            <a:ext cx="265393" cy="329184"/>
            <a:chOff x="3276593" y="2743200"/>
            <a:chExt cx="1219207" cy="1371600"/>
          </a:xfrm>
        </p:grpSpPr>
        <p:sp>
          <p:nvSpPr>
            <p:cNvPr id="22" name="Flowchart: Process 21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Quad Arrow 22"/>
            <p:cNvSpPr/>
            <p:nvPr/>
          </p:nvSpPr>
          <p:spPr>
            <a:xfrm rot="21360000">
              <a:off x="3276593" y="2819367"/>
              <a:ext cx="1219199" cy="1216150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441567" y="14817"/>
            <a:ext cx="292610" cy="274320"/>
            <a:chOff x="3276593" y="2743200"/>
            <a:chExt cx="1219207" cy="1371600"/>
          </a:xfrm>
        </p:grpSpPr>
        <p:sp>
          <p:nvSpPr>
            <p:cNvPr id="25" name="Flowchart: Process 24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Quad Arrow 25"/>
            <p:cNvSpPr/>
            <p:nvPr/>
          </p:nvSpPr>
          <p:spPr>
            <a:xfrm rot="21360000">
              <a:off x="3276593" y="2819367"/>
              <a:ext cx="1219199" cy="1216150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 rot="20880000">
            <a:off x="3685446" y="76002"/>
            <a:ext cx="292610" cy="322266"/>
            <a:chOff x="3276593" y="2743200"/>
            <a:chExt cx="1219207" cy="1371600"/>
          </a:xfrm>
        </p:grpSpPr>
        <p:sp>
          <p:nvSpPr>
            <p:cNvPr id="28" name="Flowchart: Process 27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Quad Arrow 28"/>
            <p:cNvSpPr/>
            <p:nvPr/>
          </p:nvSpPr>
          <p:spPr>
            <a:xfrm rot="21360000">
              <a:off x="3276593" y="2819367"/>
              <a:ext cx="1219199" cy="1216150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 rot="300000">
            <a:off x="4812795" y="12196"/>
            <a:ext cx="292608" cy="292608"/>
            <a:chOff x="3962400" y="3048000"/>
            <a:chExt cx="1219200" cy="1219200"/>
          </a:xfrm>
        </p:grpSpPr>
        <p:sp>
          <p:nvSpPr>
            <p:cNvPr id="31" name="Flowchart: Process 30"/>
            <p:cNvSpPr/>
            <p:nvPr/>
          </p:nvSpPr>
          <p:spPr>
            <a:xfrm>
              <a:off x="3962400" y="3048000"/>
              <a:ext cx="1219200" cy="12192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Quad Arrow Callout 31"/>
            <p:cNvSpPr/>
            <p:nvPr/>
          </p:nvSpPr>
          <p:spPr>
            <a:xfrm>
              <a:off x="3962400" y="3048000"/>
              <a:ext cx="1216152" cy="1216152"/>
            </a:xfrm>
            <a:prstGeom prst="quadArrowCallou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 rot="20460000">
            <a:off x="3317008" y="196526"/>
            <a:ext cx="265176" cy="292608"/>
            <a:chOff x="3962400" y="3048000"/>
            <a:chExt cx="1219200" cy="1219200"/>
          </a:xfrm>
        </p:grpSpPr>
        <p:sp>
          <p:nvSpPr>
            <p:cNvPr id="34" name="Flowchart: Process 33"/>
            <p:cNvSpPr/>
            <p:nvPr/>
          </p:nvSpPr>
          <p:spPr>
            <a:xfrm>
              <a:off x="3962400" y="3048000"/>
              <a:ext cx="1219200" cy="12192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Quad Arrow Callout 34"/>
            <p:cNvSpPr/>
            <p:nvPr/>
          </p:nvSpPr>
          <p:spPr>
            <a:xfrm>
              <a:off x="3962400" y="3048000"/>
              <a:ext cx="1216152" cy="1216152"/>
            </a:xfrm>
            <a:prstGeom prst="quadArrowCallou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 rot="4740000">
            <a:off x="8020706" y="2700551"/>
            <a:ext cx="292608" cy="425419"/>
            <a:chOff x="3962400" y="3048000"/>
            <a:chExt cx="1219200" cy="1219200"/>
          </a:xfrm>
        </p:grpSpPr>
        <p:sp>
          <p:nvSpPr>
            <p:cNvPr id="37" name="Flowchart: Process 36"/>
            <p:cNvSpPr/>
            <p:nvPr/>
          </p:nvSpPr>
          <p:spPr>
            <a:xfrm>
              <a:off x="3962400" y="3048000"/>
              <a:ext cx="1219200" cy="12192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Quad Arrow Callout 37"/>
            <p:cNvSpPr/>
            <p:nvPr/>
          </p:nvSpPr>
          <p:spPr>
            <a:xfrm>
              <a:off x="3962400" y="3048000"/>
              <a:ext cx="1216152" cy="1216152"/>
            </a:xfrm>
            <a:prstGeom prst="quadArrowCallou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 rot="1320000">
            <a:off x="5903133" y="270833"/>
            <a:ext cx="292985" cy="292461"/>
            <a:chOff x="3276600" y="2743200"/>
            <a:chExt cx="1219200" cy="1371600"/>
          </a:xfrm>
        </p:grpSpPr>
        <p:sp>
          <p:nvSpPr>
            <p:cNvPr id="40" name="Flowchart: Process 39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Quad Arrow 40"/>
            <p:cNvSpPr/>
            <p:nvPr/>
          </p:nvSpPr>
          <p:spPr>
            <a:xfrm>
              <a:off x="3276600" y="2819400"/>
              <a:ext cx="1216152" cy="1216152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 rot="2760000">
            <a:off x="7169016" y="1063198"/>
            <a:ext cx="292985" cy="353509"/>
            <a:chOff x="3276600" y="2743200"/>
            <a:chExt cx="1219200" cy="1371600"/>
          </a:xfrm>
        </p:grpSpPr>
        <p:sp>
          <p:nvSpPr>
            <p:cNvPr id="43" name="Flowchart: Process 42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Quad Arrow 43"/>
            <p:cNvSpPr/>
            <p:nvPr/>
          </p:nvSpPr>
          <p:spPr>
            <a:xfrm>
              <a:off x="3276600" y="2819400"/>
              <a:ext cx="1216152" cy="1216152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 rot="600000">
            <a:off x="5206916" y="103661"/>
            <a:ext cx="292985" cy="274320"/>
            <a:chOff x="3276600" y="2743200"/>
            <a:chExt cx="1219200" cy="1371600"/>
          </a:xfrm>
        </p:grpSpPr>
        <p:sp>
          <p:nvSpPr>
            <p:cNvPr id="46" name="Flowchart: Process 45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Quad Arrow 46"/>
            <p:cNvSpPr/>
            <p:nvPr/>
          </p:nvSpPr>
          <p:spPr>
            <a:xfrm>
              <a:off x="3276600" y="2819400"/>
              <a:ext cx="1216152" cy="1216152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 rot="3540000">
            <a:off x="7636757" y="1642430"/>
            <a:ext cx="292985" cy="378818"/>
            <a:chOff x="3276600" y="2743200"/>
            <a:chExt cx="1219200" cy="1371600"/>
          </a:xfrm>
        </p:grpSpPr>
        <p:sp>
          <p:nvSpPr>
            <p:cNvPr id="49" name="Flowchart: Process 48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Quad Arrow 49"/>
            <p:cNvSpPr/>
            <p:nvPr/>
          </p:nvSpPr>
          <p:spPr>
            <a:xfrm>
              <a:off x="3276600" y="2819400"/>
              <a:ext cx="1216152" cy="1216152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 rot="1920000">
            <a:off x="6579269" y="582001"/>
            <a:ext cx="292985" cy="365760"/>
            <a:chOff x="3276598" y="2743200"/>
            <a:chExt cx="1219202" cy="1371600"/>
          </a:xfrm>
        </p:grpSpPr>
        <p:sp>
          <p:nvSpPr>
            <p:cNvPr id="52" name="Flowchart: Process 51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Quad Arrow 52"/>
            <p:cNvSpPr/>
            <p:nvPr/>
          </p:nvSpPr>
          <p:spPr>
            <a:xfrm>
              <a:off x="3276598" y="2819411"/>
              <a:ext cx="1216154" cy="1216154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 rot="1560000">
            <a:off x="6211511" y="426040"/>
            <a:ext cx="292608" cy="283464"/>
            <a:chOff x="3962400" y="3047999"/>
            <a:chExt cx="1219200" cy="1219201"/>
          </a:xfrm>
        </p:grpSpPr>
        <p:sp>
          <p:nvSpPr>
            <p:cNvPr id="55" name="Flowchart: Process 54"/>
            <p:cNvSpPr/>
            <p:nvPr/>
          </p:nvSpPr>
          <p:spPr>
            <a:xfrm>
              <a:off x="3962400" y="3048000"/>
              <a:ext cx="1219200" cy="12192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Quad Arrow Callout 55"/>
            <p:cNvSpPr/>
            <p:nvPr/>
          </p:nvSpPr>
          <p:spPr>
            <a:xfrm rot="511778">
              <a:off x="3962400" y="3047999"/>
              <a:ext cx="1216150" cy="1216151"/>
            </a:xfrm>
            <a:prstGeom prst="quadArrowCallou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 rot="900000">
            <a:off x="5522194" y="145498"/>
            <a:ext cx="292608" cy="315110"/>
            <a:chOff x="3962400" y="3048000"/>
            <a:chExt cx="1219200" cy="1219200"/>
          </a:xfrm>
        </p:grpSpPr>
        <p:sp>
          <p:nvSpPr>
            <p:cNvPr id="58" name="Flowchart: Process 57"/>
            <p:cNvSpPr/>
            <p:nvPr/>
          </p:nvSpPr>
          <p:spPr>
            <a:xfrm>
              <a:off x="3962400" y="3048000"/>
              <a:ext cx="1219200" cy="12192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Quad Arrow Callout 58"/>
            <p:cNvSpPr/>
            <p:nvPr/>
          </p:nvSpPr>
          <p:spPr>
            <a:xfrm>
              <a:off x="3962400" y="3048000"/>
              <a:ext cx="1216152" cy="1216152"/>
            </a:xfrm>
            <a:prstGeom prst="quadArrowCallou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/>
          <p:cNvGrpSpPr/>
          <p:nvPr/>
        </p:nvGrpSpPr>
        <p:grpSpPr>
          <a:xfrm rot="7236922">
            <a:off x="7563020" y="4907362"/>
            <a:ext cx="292608" cy="388599"/>
            <a:chOff x="3962400" y="3048000"/>
            <a:chExt cx="1219200" cy="1219200"/>
          </a:xfrm>
        </p:grpSpPr>
        <p:sp>
          <p:nvSpPr>
            <p:cNvPr id="61" name="Flowchart: Process 60"/>
            <p:cNvSpPr/>
            <p:nvPr/>
          </p:nvSpPr>
          <p:spPr>
            <a:xfrm>
              <a:off x="3962400" y="3048000"/>
              <a:ext cx="1219200" cy="12192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Quad Arrow Callout 61"/>
            <p:cNvSpPr/>
            <p:nvPr/>
          </p:nvSpPr>
          <p:spPr>
            <a:xfrm>
              <a:off x="3962400" y="3048000"/>
              <a:ext cx="1216152" cy="1216152"/>
            </a:xfrm>
            <a:prstGeom prst="quadArrowCallou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/>
          <p:cNvGrpSpPr/>
          <p:nvPr/>
        </p:nvGrpSpPr>
        <p:grpSpPr>
          <a:xfrm rot="3120000">
            <a:off x="7410095" y="1312342"/>
            <a:ext cx="292608" cy="383419"/>
            <a:chOff x="3962400" y="3048000"/>
            <a:chExt cx="1219200" cy="1219200"/>
          </a:xfrm>
        </p:grpSpPr>
        <p:sp>
          <p:nvSpPr>
            <p:cNvPr id="64" name="Flowchart: Process 63"/>
            <p:cNvSpPr/>
            <p:nvPr/>
          </p:nvSpPr>
          <p:spPr>
            <a:xfrm>
              <a:off x="3962400" y="3048000"/>
              <a:ext cx="1219200" cy="12192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Quad Arrow Callout 64"/>
            <p:cNvSpPr/>
            <p:nvPr/>
          </p:nvSpPr>
          <p:spPr>
            <a:xfrm>
              <a:off x="3962400" y="3048000"/>
              <a:ext cx="1216152" cy="1216152"/>
            </a:xfrm>
            <a:prstGeom prst="quadArrowCallou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/>
          <p:cNvGrpSpPr/>
          <p:nvPr/>
        </p:nvGrpSpPr>
        <p:grpSpPr>
          <a:xfrm rot="3720000">
            <a:off x="7804275" y="1922602"/>
            <a:ext cx="292608" cy="420624"/>
            <a:chOff x="3962400" y="3048000"/>
            <a:chExt cx="1219200" cy="1219200"/>
          </a:xfrm>
        </p:grpSpPr>
        <p:sp>
          <p:nvSpPr>
            <p:cNvPr id="67" name="Flowchart: Process 66"/>
            <p:cNvSpPr/>
            <p:nvPr/>
          </p:nvSpPr>
          <p:spPr>
            <a:xfrm>
              <a:off x="3962400" y="3048000"/>
              <a:ext cx="1219200" cy="12192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Quad Arrow Callout 67"/>
            <p:cNvSpPr/>
            <p:nvPr/>
          </p:nvSpPr>
          <p:spPr>
            <a:xfrm>
              <a:off x="3962400" y="3048000"/>
              <a:ext cx="1216152" cy="1216152"/>
            </a:xfrm>
            <a:prstGeom prst="quadArrowCallou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Sun 68"/>
          <p:cNvSpPr/>
          <p:nvPr/>
        </p:nvSpPr>
        <p:spPr>
          <a:xfrm rot="10620000">
            <a:off x="4085806" y="23165"/>
            <a:ext cx="320040" cy="285829"/>
          </a:xfrm>
          <a:prstGeom prst="sun">
            <a:avLst/>
          </a:prstGeom>
          <a:solidFill>
            <a:srgbClr val="FFFF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un 69"/>
          <p:cNvSpPr/>
          <p:nvPr/>
        </p:nvSpPr>
        <p:spPr>
          <a:xfrm rot="10620000">
            <a:off x="6865261" y="846379"/>
            <a:ext cx="320040" cy="285829"/>
          </a:xfrm>
          <a:prstGeom prst="sun">
            <a:avLst/>
          </a:prstGeom>
          <a:solidFill>
            <a:srgbClr val="FFFF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un 70"/>
          <p:cNvSpPr/>
          <p:nvPr/>
        </p:nvSpPr>
        <p:spPr>
          <a:xfrm rot="10620000">
            <a:off x="8010320" y="3514521"/>
            <a:ext cx="365760" cy="365760"/>
          </a:xfrm>
          <a:prstGeom prst="sun">
            <a:avLst/>
          </a:prstGeom>
          <a:solidFill>
            <a:srgbClr val="FFFF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/>
          <p:cNvGrpSpPr/>
          <p:nvPr/>
        </p:nvGrpSpPr>
        <p:grpSpPr>
          <a:xfrm rot="4260000">
            <a:off x="7957300" y="2352703"/>
            <a:ext cx="292985" cy="438912"/>
            <a:chOff x="3276600" y="2743200"/>
            <a:chExt cx="1219200" cy="1371600"/>
          </a:xfrm>
        </p:grpSpPr>
        <p:sp>
          <p:nvSpPr>
            <p:cNvPr id="73" name="Flowchart: Process 72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Quad Arrow 73"/>
            <p:cNvSpPr/>
            <p:nvPr/>
          </p:nvSpPr>
          <p:spPr>
            <a:xfrm>
              <a:off x="3276600" y="2819400"/>
              <a:ext cx="1216152" cy="1216152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/>
          <p:cNvGrpSpPr/>
          <p:nvPr/>
        </p:nvGrpSpPr>
        <p:grpSpPr>
          <a:xfrm rot="6120000">
            <a:off x="8025413" y="3876133"/>
            <a:ext cx="292985" cy="423171"/>
            <a:chOff x="3276600" y="2743200"/>
            <a:chExt cx="1219200" cy="1371600"/>
          </a:xfrm>
        </p:grpSpPr>
        <p:sp>
          <p:nvSpPr>
            <p:cNvPr id="76" name="Flowchart: Process 75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Quad Arrow 76"/>
            <p:cNvSpPr/>
            <p:nvPr/>
          </p:nvSpPr>
          <p:spPr>
            <a:xfrm>
              <a:off x="3276600" y="2819400"/>
              <a:ext cx="1216152" cy="1216152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/>
          <p:cNvGrpSpPr/>
          <p:nvPr/>
        </p:nvGrpSpPr>
        <p:grpSpPr>
          <a:xfrm rot="5280000">
            <a:off x="8095413" y="3085228"/>
            <a:ext cx="292985" cy="434117"/>
            <a:chOff x="3276600" y="2743200"/>
            <a:chExt cx="1219200" cy="1371600"/>
          </a:xfrm>
        </p:grpSpPr>
        <p:sp>
          <p:nvSpPr>
            <p:cNvPr id="79" name="Flowchart: Process 78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Quad Arrow 79"/>
            <p:cNvSpPr/>
            <p:nvPr/>
          </p:nvSpPr>
          <p:spPr>
            <a:xfrm>
              <a:off x="3276600" y="2819400"/>
              <a:ext cx="1216152" cy="1216152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/>
          <p:cNvGrpSpPr/>
          <p:nvPr/>
        </p:nvGrpSpPr>
        <p:grpSpPr>
          <a:xfrm rot="7920490">
            <a:off x="7331214" y="5218493"/>
            <a:ext cx="292985" cy="378818"/>
            <a:chOff x="3276600" y="2743200"/>
            <a:chExt cx="1219200" cy="1371600"/>
          </a:xfrm>
        </p:grpSpPr>
        <p:sp>
          <p:nvSpPr>
            <p:cNvPr id="82" name="Flowchart: Process 81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Quad Arrow 82"/>
            <p:cNvSpPr/>
            <p:nvPr/>
          </p:nvSpPr>
          <p:spPr>
            <a:xfrm>
              <a:off x="3276600" y="2819400"/>
              <a:ext cx="1216152" cy="1216152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4" name="Group 83"/>
          <p:cNvGrpSpPr/>
          <p:nvPr/>
        </p:nvGrpSpPr>
        <p:grpSpPr>
          <a:xfrm rot="6901644">
            <a:off x="7760075" y="4559412"/>
            <a:ext cx="292985" cy="424447"/>
            <a:chOff x="3276600" y="2743200"/>
            <a:chExt cx="1219200" cy="1371600"/>
          </a:xfrm>
        </p:grpSpPr>
        <p:sp>
          <p:nvSpPr>
            <p:cNvPr id="85" name="Flowchart: Process 84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Quad Arrow 85"/>
            <p:cNvSpPr/>
            <p:nvPr/>
          </p:nvSpPr>
          <p:spPr>
            <a:xfrm>
              <a:off x="3276600" y="2819400"/>
              <a:ext cx="1216152" cy="1216152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/>
          <p:cNvGrpSpPr/>
          <p:nvPr/>
        </p:nvGrpSpPr>
        <p:grpSpPr>
          <a:xfrm rot="8160000">
            <a:off x="7105672" y="5456749"/>
            <a:ext cx="292608" cy="392518"/>
            <a:chOff x="3962400" y="3048000"/>
            <a:chExt cx="1219200" cy="1219200"/>
          </a:xfrm>
        </p:grpSpPr>
        <p:sp>
          <p:nvSpPr>
            <p:cNvPr id="88" name="Flowchart: Process 87"/>
            <p:cNvSpPr/>
            <p:nvPr/>
          </p:nvSpPr>
          <p:spPr>
            <a:xfrm>
              <a:off x="3962400" y="3048000"/>
              <a:ext cx="1219200" cy="12192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Quad Arrow Callout 88"/>
            <p:cNvSpPr/>
            <p:nvPr/>
          </p:nvSpPr>
          <p:spPr>
            <a:xfrm>
              <a:off x="3962400" y="3048000"/>
              <a:ext cx="1216152" cy="1216152"/>
            </a:xfrm>
            <a:prstGeom prst="quadArrowCallou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roup 89"/>
          <p:cNvGrpSpPr/>
          <p:nvPr/>
        </p:nvGrpSpPr>
        <p:grpSpPr>
          <a:xfrm rot="21480000">
            <a:off x="4507231" y="6573078"/>
            <a:ext cx="256032" cy="274320"/>
            <a:chOff x="3962400" y="3048000"/>
            <a:chExt cx="1219200" cy="1219200"/>
          </a:xfrm>
        </p:grpSpPr>
        <p:sp>
          <p:nvSpPr>
            <p:cNvPr id="91" name="Flowchart: Process 90"/>
            <p:cNvSpPr/>
            <p:nvPr/>
          </p:nvSpPr>
          <p:spPr>
            <a:xfrm>
              <a:off x="3962400" y="3048000"/>
              <a:ext cx="1219200" cy="12192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Quad Arrow Callout 91"/>
            <p:cNvSpPr/>
            <p:nvPr/>
          </p:nvSpPr>
          <p:spPr>
            <a:xfrm>
              <a:off x="3962400" y="3048000"/>
              <a:ext cx="1216152" cy="1216152"/>
            </a:xfrm>
            <a:prstGeom prst="quadArrowCallou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3" name="Group 92"/>
          <p:cNvGrpSpPr/>
          <p:nvPr/>
        </p:nvGrpSpPr>
        <p:grpSpPr>
          <a:xfrm rot="6360000">
            <a:off x="7948450" y="4176534"/>
            <a:ext cx="292608" cy="428245"/>
            <a:chOff x="3962400" y="3048000"/>
            <a:chExt cx="1219200" cy="1219200"/>
          </a:xfrm>
        </p:grpSpPr>
        <p:sp>
          <p:nvSpPr>
            <p:cNvPr id="94" name="Flowchart: Process 93"/>
            <p:cNvSpPr/>
            <p:nvPr/>
          </p:nvSpPr>
          <p:spPr>
            <a:xfrm>
              <a:off x="3962400" y="3048000"/>
              <a:ext cx="1219200" cy="12192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Quad Arrow Callout 94"/>
            <p:cNvSpPr/>
            <p:nvPr/>
          </p:nvSpPr>
          <p:spPr>
            <a:xfrm>
              <a:off x="3962400" y="3048000"/>
              <a:ext cx="1216152" cy="1216152"/>
            </a:xfrm>
            <a:prstGeom prst="quadArrowCallou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6" name="Group 95"/>
          <p:cNvGrpSpPr/>
          <p:nvPr/>
        </p:nvGrpSpPr>
        <p:grpSpPr>
          <a:xfrm rot="8453144">
            <a:off x="6780275" y="5762726"/>
            <a:ext cx="292985" cy="378818"/>
            <a:chOff x="3276600" y="2743200"/>
            <a:chExt cx="1219200" cy="1371600"/>
          </a:xfrm>
        </p:grpSpPr>
        <p:sp>
          <p:nvSpPr>
            <p:cNvPr id="97" name="Flowchart: Process 96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Quad Arrow 97"/>
            <p:cNvSpPr/>
            <p:nvPr/>
          </p:nvSpPr>
          <p:spPr>
            <a:xfrm>
              <a:off x="3276600" y="2819400"/>
              <a:ext cx="1216152" cy="1216152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9" name="Sun 98"/>
          <p:cNvSpPr/>
          <p:nvPr/>
        </p:nvSpPr>
        <p:spPr>
          <a:xfrm rot="8821122">
            <a:off x="6382238" y="6017367"/>
            <a:ext cx="365760" cy="320040"/>
          </a:xfrm>
          <a:prstGeom prst="sun">
            <a:avLst/>
          </a:prstGeom>
          <a:solidFill>
            <a:srgbClr val="FFFF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0" name="Group 99"/>
          <p:cNvGrpSpPr/>
          <p:nvPr/>
        </p:nvGrpSpPr>
        <p:grpSpPr>
          <a:xfrm rot="-300000">
            <a:off x="4812794" y="6553182"/>
            <a:ext cx="292985" cy="292608"/>
            <a:chOff x="3276600" y="2743200"/>
            <a:chExt cx="1219200" cy="1371600"/>
          </a:xfrm>
        </p:grpSpPr>
        <p:sp>
          <p:nvSpPr>
            <p:cNvPr id="101" name="Flowchart: Process 100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Quad Arrow 101"/>
            <p:cNvSpPr/>
            <p:nvPr/>
          </p:nvSpPr>
          <p:spPr>
            <a:xfrm>
              <a:off x="3276600" y="2819400"/>
              <a:ext cx="1216152" cy="1216152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2"/>
          <p:cNvGrpSpPr/>
          <p:nvPr/>
        </p:nvGrpSpPr>
        <p:grpSpPr>
          <a:xfrm rot="9360000">
            <a:off x="6142924" y="6197765"/>
            <a:ext cx="257312" cy="320040"/>
            <a:chOff x="3276600" y="2743200"/>
            <a:chExt cx="1219200" cy="1371600"/>
          </a:xfrm>
        </p:grpSpPr>
        <p:sp>
          <p:nvSpPr>
            <p:cNvPr id="104" name="Flowchart: Process 103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Quad Arrow 104"/>
            <p:cNvSpPr/>
            <p:nvPr/>
          </p:nvSpPr>
          <p:spPr>
            <a:xfrm>
              <a:off x="3276600" y="2819400"/>
              <a:ext cx="1216152" cy="1216152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6" name="Group 105"/>
          <p:cNvGrpSpPr/>
          <p:nvPr/>
        </p:nvGrpSpPr>
        <p:grpSpPr>
          <a:xfrm rot="9900000">
            <a:off x="5491545" y="6439947"/>
            <a:ext cx="256032" cy="283464"/>
            <a:chOff x="3276600" y="2743200"/>
            <a:chExt cx="1219200" cy="1371600"/>
          </a:xfrm>
        </p:grpSpPr>
        <p:sp>
          <p:nvSpPr>
            <p:cNvPr id="107" name="Flowchart: Process 106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Quad Arrow 107"/>
            <p:cNvSpPr/>
            <p:nvPr/>
          </p:nvSpPr>
          <p:spPr>
            <a:xfrm>
              <a:off x="3276600" y="2819400"/>
              <a:ext cx="1216152" cy="1216152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08"/>
          <p:cNvGrpSpPr/>
          <p:nvPr/>
        </p:nvGrpSpPr>
        <p:grpSpPr>
          <a:xfrm rot="207109">
            <a:off x="4199302" y="6567085"/>
            <a:ext cx="256032" cy="283464"/>
            <a:chOff x="3276600" y="2743200"/>
            <a:chExt cx="1219200" cy="1371600"/>
          </a:xfrm>
        </p:grpSpPr>
        <p:sp>
          <p:nvSpPr>
            <p:cNvPr id="110" name="Flowchart: Process 109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Quad Arrow 110"/>
            <p:cNvSpPr/>
            <p:nvPr/>
          </p:nvSpPr>
          <p:spPr>
            <a:xfrm>
              <a:off x="3276600" y="2819400"/>
              <a:ext cx="1216152" cy="1216152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5" name="Group 114"/>
          <p:cNvGrpSpPr/>
          <p:nvPr/>
        </p:nvGrpSpPr>
        <p:grpSpPr>
          <a:xfrm rot="9557644">
            <a:off x="5836578" y="6301306"/>
            <a:ext cx="256032" cy="338328"/>
            <a:chOff x="3962400" y="3048000"/>
            <a:chExt cx="1219200" cy="1219200"/>
          </a:xfrm>
        </p:grpSpPr>
        <p:sp>
          <p:nvSpPr>
            <p:cNvPr id="116" name="Flowchart: Process 115"/>
            <p:cNvSpPr/>
            <p:nvPr/>
          </p:nvSpPr>
          <p:spPr>
            <a:xfrm>
              <a:off x="3962400" y="3048000"/>
              <a:ext cx="1219200" cy="12192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Quad Arrow Callout 116"/>
            <p:cNvSpPr/>
            <p:nvPr/>
          </p:nvSpPr>
          <p:spPr>
            <a:xfrm>
              <a:off x="3962400" y="3048000"/>
              <a:ext cx="1216152" cy="1216152"/>
            </a:xfrm>
            <a:prstGeom prst="quadArrowCallou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8" name="Group 117"/>
          <p:cNvGrpSpPr/>
          <p:nvPr/>
        </p:nvGrpSpPr>
        <p:grpSpPr>
          <a:xfrm rot="20985189">
            <a:off x="5203958" y="6497585"/>
            <a:ext cx="256032" cy="274320"/>
            <a:chOff x="3962400" y="3048000"/>
            <a:chExt cx="1219200" cy="1219200"/>
          </a:xfrm>
        </p:grpSpPr>
        <p:sp>
          <p:nvSpPr>
            <p:cNvPr id="119" name="Flowchart: Process 118"/>
            <p:cNvSpPr/>
            <p:nvPr/>
          </p:nvSpPr>
          <p:spPr>
            <a:xfrm>
              <a:off x="3962400" y="3048000"/>
              <a:ext cx="1219200" cy="12192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Quad Arrow Callout 119"/>
            <p:cNvSpPr/>
            <p:nvPr/>
          </p:nvSpPr>
          <p:spPr>
            <a:xfrm>
              <a:off x="3962400" y="3048000"/>
              <a:ext cx="1216152" cy="1216152"/>
            </a:xfrm>
            <a:prstGeom prst="quadArrowCallou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1" name="Sun 120"/>
          <p:cNvSpPr/>
          <p:nvPr/>
        </p:nvSpPr>
        <p:spPr>
          <a:xfrm rot="971337">
            <a:off x="3807134" y="6540325"/>
            <a:ext cx="339236" cy="246141"/>
          </a:xfrm>
          <a:prstGeom prst="sun">
            <a:avLst/>
          </a:prstGeom>
          <a:solidFill>
            <a:srgbClr val="FFFF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2" name="Group 121"/>
          <p:cNvGrpSpPr/>
          <p:nvPr/>
        </p:nvGrpSpPr>
        <p:grpSpPr>
          <a:xfrm rot="15660000">
            <a:off x="920629" y="3692651"/>
            <a:ext cx="256032" cy="433920"/>
            <a:chOff x="3276600" y="2743200"/>
            <a:chExt cx="1219200" cy="1371600"/>
          </a:xfrm>
        </p:grpSpPr>
        <p:sp>
          <p:nvSpPr>
            <p:cNvPr id="123" name="Flowchart: Process 122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Quad Arrow 123"/>
            <p:cNvSpPr/>
            <p:nvPr/>
          </p:nvSpPr>
          <p:spPr>
            <a:xfrm>
              <a:off x="3276600" y="2819400"/>
              <a:ext cx="1216152" cy="1216152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5" name="Group 124"/>
          <p:cNvGrpSpPr/>
          <p:nvPr/>
        </p:nvGrpSpPr>
        <p:grpSpPr>
          <a:xfrm rot="14880000">
            <a:off x="1091005" y="4337528"/>
            <a:ext cx="256032" cy="384048"/>
            <a:chOff x="3276600" y="2743200"/>
            <a:chExt cx="1219200" cy="1371600"/>
          </a:xfrm>
        </p:grpSpPr>
        <p:sp>
          <p:nvSpPr>
            <p:cNvPr id="126" name="Flowchart: Process 125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Quad Arrow 126"/>
            <p:cNvSpPr/>
            <p:nvPr/>
          </p:nvSpPr>
          <p:spPr>
            <a:xfrm>
              <a:off x="3276600" y="2819400"/>
              <a:ext cx="1216152" cy="1216152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8" name="Group 127"/>
          <p:cNvGrpSpPr/>
          <p:nvPr/>
        </p:nvGrpSpPr>
        <p:grpSpPr>
          <a:xfrm rot="14220000">
            <a:off x="1375762" y="4892894"/>
            <a:ext cx="256032" cy="400864"/>
            <a:chOff x="3276600" y="2743200"/>
            <a:chExt cx="1219200" cy="1371600"/>
          </a:xfrm>
        </p:grpSpPr>
        <p:sp>
          <p:nvSpPr>
            <p:cNvPr id="129" name="Flowchart: Process 128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Quad Arrow 129"/>
            <p:cNvSpPr/>
            <p:nvPr/>
          </p:nvSpPr>
          <p:spPr>
            <a:xfrm>
              <a:off x="3276600" y="2819400"/>
              <a:ext cx="1216152" cy="1216152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1" name="Group 130"/>
          <p:cNvGrpSpPr/>
          <p:nvPr/>
        </p:nvGrpSpPr>
        <p:grpSpPr>
          <a:xfrm rot="13260000">
            <a:off x="1835087" y="5476377"/>
            <a:ext cx="256032" cy="347472"/>
            <a:chOff x="3276600" y="2743200"/>
            <a:chExt cx="1219200" cy="1371600"/>
          </a:xfrm>
        </p:grpSpPr>
        <p:sp>
          <p:nvSpPr>
            <p:cNvPr id="132" name="Flowchart: Process 131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Quad Arrow 132"/>
            <p:cNvSpPr/>
            <p:nvPr/>
          </p:nvSpPr>
          <p:spPr>
            <a:xfrm>
              <a:off x="3276600" y="2819400"/>
              <a:ext cx="1216152" cy="1216152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4" name="Group 133"/>
          <p:cNvGrpSpPr/>
          <p:nvPr/>
        </p:nvGrpSpPr>
        <p:grpSpPr>
          <a:xfrm rot="1980000">
            <a:off x="2352501" y="5911306"/>
            <a:ext cx="256032" cy="320040"/>
            <a:chOff x="3276600" y="2743200"/>
            <a:chExt cx="1219200" cy="1371600"/>
          </a:xfrm>
        </p:grpSpPr>
        <p:sp>
          <p:nvSpPr>
            <p:cNvPr id="135" name="Flowchart: Process 134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Quad Arrow 135"/>
            <p:cNvSpPr/>
            <p:nvPr/>
          </p:nvSpPr>
          <p:spPr>
            <a:xfrm>
              <a:off x="3276600" y="2819400"/>
              <a:ext cx="1216152" cy="1216152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7" name="Group 136"/>
          <p:cNvGrpSpPr/>
          <p:nvPr/>
        </p:nvGrpSpPr>
        <p:grpSpPr>
          <a:xfrm rot="12180000">
            <a:off x="2869962" y="6209864"/>
            <a:ext cx="256032" cy="310896"/>
            <a:chOff x="3276600" y="2743200"/>
            <a:chExt cx="1219200" cy="1371600"/>
          </a:xfrm>
        </p:grpSpPr>
        <p:sp>
          <p:nvSpPr>
            <p:cNvPr id="138" name="Flowchart: Process 137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Quad Arrow 138"/>
            <p:cNvSpPr/>
            <p:nvPr/>
          </p:nvSpPr>
          <p:spPr>
            <a:xfrm>
              <a:off x="3276600" y="2819400"/>
              <a:ext cx="1216152" cy="1216152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0" name="Group 139"/>
          <p:cNvGrpSpPr/>
          <p:nvPr/>
        </p:nvGrpSpPr>
        <p:grpSpPr>
          <a:xfrm rot="995053">
            <a:off x="3464128" y="6431443"/>
            <a:ext cx="256032" cy="283464"/>
            <a:chOff x="3276600" y="2743200"/>
            <a:chExt cx="1219200" cy="1371600"/>
          </a:xfrm>
        </p:grpSpPr>
        <p:sp>
          <p:nvSpPr>
            <p:cNvPr id="141" name="Flowchart: Process 140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Quad Arrow 141"/>
            <p:cNvSpPr/>
            <p:nvPr/>
          </p:nvSpPr>
          <p:spPr>
            <a:xfrm>
              <a:off x="3276600" y="2819400"/>
              <a:ext cx="1216152" cy="1216152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3" name="Group 142"/>
          <p:cNvGrpSpPr/>
          <p:nvPr/>
        </p:nvGrpSpPr>
        <p:grpSpPr>
          <a:xfrm rot="5095450">
            <a:off x="867045" y="3351425"/>
            <a:ext cx="256032" cy="445216"/>
            <a:chOff x="3962400" y="3048000"/>
            <a:chExt cx="1219200" cy="1219200"/>
          </a:xfrm>
        </p:grpSpPr>
        <p:sp>
          <p:nvSpPr>
            <p:cNvPr id="144" name="Flowchart: Process 143"/>
            <p:cNvSpPr/>
            <p:nvPr/>
          </p:nvSpPr>
          <p:spPr>
            <a:xfrm>
              <a:off x="3962400" y="3048000"/>
              <a:ext cx="1219200" cy="12192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Quad Arrow Callout 144"/>
            <p:cNvSpPr/>
            <p:nvPr/>
          </p:nvSpPr>
          <p:spPr>
            <a:xfrm>
              <a:off x="3962400" y="3048000"/>
              <a:ext cx="1216152" cy="1216152"/>
            </a:xfrm>
            <a:prstGeom prst="quadArrowCallou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6" name="Group 145"/>
          <p:cNvGrpSpPr/>
          <p:nvPr/>
        </p:nvGrpSpPr>
        <p:grpSpPr>
          <a:xfrm rot="4260000">
            <a:off x="991275" y="4034562"/>
            <a:ext cx="256032" cy="393192"/>
            <a:chOff x="3962400" y="3048000"/>
            <a:chExt cx="1219200" cy="1219200"/>
          </a:xfrm>
        </p:grpSpPr>
        <p:sp>
          <p:nvSpPr>
            <p:cNvPr id="147" name="Flowchart: Process 146"/>
            <p:cNvSpPr/>
            <p:nvPr/>
          </p:nvSpPr>
          <p:spPr>
            <a:xfrm>
              <a:off x="3962400" y="3048000"/>
              <a:ext cx="1219200" cy="12192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Quad Arrow Callout 147"/>
            <p:cNvSpPr/>
            <p:nvPr/>
          </p:nvSpPr>
          <p:spPr>
            <a:xfrm>
              <a:off x="3962400" y="3048000"/>
              <a:ext cx="1216152" cy="1216152"/>
            </a:xfrm>
            <a:prstGeom prst="quadArrowCallou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2" name="Group 151"/>
          <p:cNvGrpSpPr/>
          <p:nvPr/>
        </p:nvGrpSpPr>
        <p:grpSpPr>
          <a:xfrm rot="17340000">
            <a:off x="1055780" y="2240687"/>
            <a:ext cx="256032" cy="397598"/>
            <a:chOff x="3962400" y="3048000"/>
            <a:chExt cx="1219200" cy="1219200"/>
          </a:xfrm>
        </p:grpSpPr>
        <p:sp>
          <p:nvSpPr>
            <p:cNvPr id="153" name="Flowchart: Process 152"/>
            <p:cNvSpPr/>
            <p:nvPr/>
          </p:nvSpPr>
          <p:spPr>
            <a:xfrm>
              <a:off x="3962400" y="3048000"/>
              <a:ext cx="1219200" cy="12192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Quad Arrow Callout 153"/>
            <p:cNvSpPr/>
            <p:nvPr/>
          </p:nvSpPr>
          <p:spPr>
            <a:xfrm>
              <a:off x="3962400" y="3048000"/>
              <a:ext cx="1216152" cy="1216152"/>
            </a:xfrm>
            <a:prstGeom prst="quadArrowCallou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5" name="Group 154"/>
          <p:cNvGrpSpPr/>
          <p:nvPr/>
        </p:nvGrpSpPr>
        <p:grpSpPr>
          <a:xfrm rot="14460000">
            <a:off x="1232999" y="4668303"/>
            <a:ext cx="256032" cy="356616"/>
            <a:chOff x="3962400" y="3048000"/>
            <a:chExt cx="1219200" cy="1219200"/>
          </a:xfrm>
        </p:grpSpPr>
        <p:sp>
          <p:nvSpPr>
            <p:cNvPr id="156" name="Flowchart: Process 155"/>
            <p:cNvSpPr/>
            <p:nvPr/>
          </p:nvSpPr>
          <p:spPr>
            <a:xfrm>
              <a:off x="3962400" y="3048000"/>
              <a:ext cx="1219200" cy="12192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Quad Arrow Callout 156"/>
            <p:cNvSpPr/>
            <p:nvPr/>
          </p:nvSpPr>
          <p:spPr>
            <a:xfrm>
              <a:off x="3962400" y="3048000"/>
              <a:ext cx="1216152" cy="1216152"/>
            </a:xfrm>
            <a:prstGeom prst="quadArrowCallou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8" name="Group 157"/>
          <p:cNvGrpSpPr/>
          <p:nvPr/>
        </p:nvGrpSpPr>
        <p:grpSpPr>
          <a:xfrm rot="12960000">
            <a:off x="2053495" y="5682611"/>
            <a:ext cx="256032" cy="329184"/>
            <a:chOff x="3962400" y="3048000"/>
            <a:chExt cx="1219200" cy="1219200"/>
          </a:xfrm>
        </p:grpSpPr>
        <p:sp>
          <p:nvSpPr>
            <p:cNvPr id="159" name="Flowchart: Process 158"/>
            <p:cNvSpPr/>
            <p:nvPr/>
          </p:nvSpPr>
          <p:spPr>
            <a:xfrm>
              <a:off x="3962400" y="3048000"/>
              <a:ext cx="1219200" cy="12192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Quad Arrow Callout 159"/>
            <p:cNvSpPr/>
            <p:nvPr/>
          </p:nvSpPr>
          <p:spPr>
            <a:xfrm>
              <a:off x="3962400" y="3048000"/>
              <a:ext cx="1216152" cy="1216152"/>
            </a:xfrm>
            <a:prstGeom prst="quadArrowCallou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1" name="Group 160"/>
          <p:cNvGrpSpPr/>
          <p:nvPr/>
        </p:nvGrpSpPr>
        <p:grpSpPr>
          <a:xfrm rot="12540000">
            <a:off x="2581597" y="6071491"/>
            <a:ext cx="265176" cy="331689"/>
            <a:chOff x="3962400" y="3048000"/>
            <a:chExt cx="1260410" cy="1219200"/>
          </a:xfrm>
        </p:grpSpPr>
        <p:sp>
          <p:nvSpPr>
            <p:cNvPr id="162" name="Flowchart: Process 161"/>
            <p:cNvSpPr/>
            <p:nvPr/>
          </p:nvSpPr>
          <p:spPr>
            <a:xfrm>
              <a:off x="3962400" y="3048000"/>
              <a:ext cx="1219200" cy="12192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Quad Arrow Callout 162"/>
            <p:cNvSpPr/>
            <p:nvPr/>
          </p:nvSpPr>
          <p:spPr>
            <a:xfrm>
              <a:off x="3962400" y="3048001"/>
              <a:ext cx="1260410" cy="1122185"/>
            </a:xfrm>
            <a:prstGeom prst="quadArrowCallou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4" name="Group 163"/>
          <p:cNvGrpSpPr/>
          <p:nvPr/>
        </p:nvGrpSpPr>
        <p:grpSpPr>
          <a:xfrm rot="11692723">
            <a:off x="3233675" y="6352566"/>
            <a:ext cx="256032" cy="292608"/>
            <a:chOff x="3962400" y="3048000"/>
            <a:chExt cx="1219200" cy="1219200"/>
          </a:xfrm>
        </p:grpSpPr>
        <p:sp>
          <p:nvSpPr>
            <p:cNvPr id="165" name="Flowchart: Process 164"/>
            <p:cNvSpPr/>
            <p:nvPr/>
          </p:nvSpPr>
          <p:spPr>
            <a:xfrm>
              <a:off x="3962400" y="3048000"/>
              <a:ext cx="1219200" cy="12192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6" name="Quad Arrow Callout 165"/>
            <p:cNvSpPr/>
            <p:nvPr/>
          </p:nvSpPr>
          <p:spPr>
            <a:xfrm>
              <a:off x="3962409" y="3048002"/>
              <a:ext cx="1216154" cy="1216153"/>
            </a:xfrm>
            <a:prstGeom prst="quadArrowCallou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7" name="Sun 166"/>
          <p:cNvSpPr/>
          <p:nvPr/>
        </p:nvSpPr>
        <p:spPr>
          <a:xfrm rot="971337">
            <a:off x="885167" y="2649343"/>
            <a:ext cx="339236" cy="385165"/>
          </a:xfrm>
          <a:prstGeom prst="sun">
            <a:avLst/>
          </a:prstGeom>
          <a:solidFill>
            <a:srgbClr val="FFFF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un 167"/>
          <p:cNvSpPr/>
          <p:nvPr/>
        </p:nvSpPr>
        <p:spPr>
          <a:xfrm rot="10074664">
            <a:off x="1558651" y="5212015"/>
            <a:ext cx="329184" cy="365760"/>
          </a:xfrm>
          <a:prstGeom prst="sun">
            <a:avLst/>
          </a:prstGeom>
          <a:solidFill>
            <a:srgbClr val="FFFF00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9" name="Group 168"/>
          <p:cNvGrpSpPr/>
          <p:nvPr/>
        </p:nvGrpSpPr>
        <p:grpSpPr>
          <a:xfrm rot="17844333">
            <a:off x="1312464" y="1691345"/>
            <a:ext cx="256032" cy="365760"/>
            <a:chOff x="3962400" y="3048000"/>
            <a:chExt cx="1219200" cy="1219200"/>
          </a:xfrm>
        </p:grpSpPr>
        <p:sp>
          <p:nvSpPr>
            <p:cNvPr id="170" name="Flowchart: Process 169"/>
            <p:cNvSpPr/>
            <p:nvPr/>
          </p:nvSpPr>
          <p:spPr>
            <a:xfrm>
              <a:off x="3962400" y="3048000"/>
              <a:ext cx="1219200" cy="12192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Quad Arrow Callout 170"/>
            <p:cNvSpPr/>
            <p:nvPr/>
          </p:nvSpPr>
          <p:spPr>
            <a:xfrm>
              <a:off x="3962400" y="3048000"/>
              <a:ext cx="1216152" cy="1216152"/>
            </a:xfrm>
            <a:prstGeom prst="quadArrowCallou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2" name="Group 171"/>
          <p:cNvGrpSpPr/>
          <p:nvPr/>
        </p:nvGrpSpPr>
        <p:grpSpPr>
          <a:xfrm rot="17470204">
            <a:off x="1129724" y="1989105"/>
            <a:ext cx="256032" cy="394048"/>
            <a:chOff x="3276600" y="2743200"/>
            <a:chExt cx="1219200" cy="1371600"/>
          </a:xfrm>
        </p:grpSpPr>
        <p:sp>
          <p:nvSpPr>
            <p:cNvPr id="173" name="Flowchart: Process 172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Quad Arrow 173"/>
            <p:cNvSpPr/>
            <p:nvPr/>
          </p:nvSpPr>
          <p:spPr>
            <a:xfrm>
              <a:off x="3276600" y="2819400"/>
              <a:ext cx="1216152" cy="1216152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5" name="Group 174"/>
          <p:cNvGrpSpPr/>
          <p:nvPr/>
        </p:nvGrpSpPr>
        <p:grpSpPr>
          <a:xfrm rot="16367954">
            <a:off x="868299" y="2991419"/>
            <a:ext cx="256032" cy="433920"/>
            <a:chOff x="3276600" y="2743200"/>
            <a:chExt cx="1219200" cy="1371600"/>
          </a:xfrm>
        </p:grpSpPr>
        <p:sp>
          <p:nvSpPr>
            <p:cNvPr id="176" name="Flowchart: Process 175"/>
            <p:cNvSpPr/>
            <p:nvPr/>
          </p:nvSpPr>
          <p:spPr>
            <a:xfrm>
              <a:off x="3276600" y="2743200"/>
              <a:ext cx="1219200" cy="1371600"/>
            </a:xfrm>
            <a:prstGeom prst="flowChartProcess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Quad Arrow 176"/>
            <p:cNvSpPr/>
            <p:nvPr/>
          </p:nvSpPr>
          <p:spPr>
            <a:xfrm>
              <a:off x="3276600" y="2819400"/>
              <a:ext cx="1216152" cy="1216152"/>
            </a:xfrm>
            <a:prstGeom prst="quadArrow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4" name="Group 183"/>
          <p:cNvGrpSpPr/>
          <p:nvPr/>
        </p:nvGrpSpPr>
        <p:grpSpPr>
          <a:xfrm rot="20312240">
            <a:off x="1998662" y="2261651"/>
            <a:ext cx="1130157" cy="426767"/>
            <a:chOff x="0" y="152400"/>
            <a:chExt cx="1524000" cy="762000"/>
          </a:xfrm>
          <a:solidFill>
            <a:schemeClr val="accent6">
              <a:lumMod val="75000"/>
            </a:schemeClr>
          </a:solidFill>
        </p:grpSpPr>
        <p:sp>
          <p:nvSpPr>
            <p:cNvPr id="180" name="Freeform 179"/>
            <p:cNvSpPr/>
            <p:nvPr/>
          </p:nvSpPr>
          <p:spPr>
            <a:xfrm>
              <a:off x="0" y="152400"/>
              <a:ext cx="1524000" cy="762000"/>
            </a:xfrm>
            <a:custGeom>
              <a:avLst/>
              <a:gdLst>
                <a:gd name="connsiteX0" fmla="*/ 613954 w 1763486"/>
                <a:gd name="connsiteY0" fmla="*/ 640080 h 1097280"/>
                <a:gd name="connsiteX1" fmla="*/ 574766 w 1763486"/>
                <a:gd name="connsiteY1" fmla="*/ 666206 h 1097280"/>
                <a:gd name="connsiteX2" fmla="*/ 522514 w 1763486"/>
                <a:gd name="connsiteY2" fmla="*/ 744583 h 1097280"/>
                <a:gd name="connsiteX3" fmla="*/ 404949 w 1763486"/>
                <a:gd name="connsiteY3" fmla="*/ 770709 h 1097280"/>
                <a:gd name="connsiteX4" fmla="*/ 274320 w 1763486"/>
                <a:gd name="connsiteY4" fmla="*/ 809897 h 1097280"/>
                <a:gd name="connsiteX5" fmla="*/ 0 w 1763486"/>
                <a:gd name="connsiteY5" fmla="*/ 822960 h 1097280"/>
                <a:gd name="connsiteX6" fmla="*/ 91440 w 1763486"/>
                <a:gd name="connsiteY6" fmla="*/ 927463 h 1097280"/>
                <a:gd name="connsiteX7" fmla="*/ 104503 w 1763486"/>
                <a:gd name="connsiteY7" fmla="*/ 966652 h 1097280"/>
                <a:gd name="connsiteX8" fmla="*/ 195943 w 1763486"/>
                <a:gd name="connsiteY8" fmla="*/ 992777 h 1097280"/>
                <a:gd name="connsiteX9" fmla="*/ 365760 w 1763486"/>
                <a:gd name="connsiteY9" fmla="*/ 1031966 h 1097280"/>
                <a:gd name="connsiteX10" fmla="*/ 509452 w 1763486"/>
                <a:gd name="connsiteY10" fmla="*/ 1097280 h 1097280"/>
                <a:gd name="connsiteX11" fmla="*/ 1280160 w 1763486"/>
                <a:gd name="connsiteY11" fmla="*/ 1084217 h 1097280"/>
                <a:gd name="connsiteX12" fmla="*/ 1358537 w 1763486"/>
                <a:gd name="connsiteY12" fmla="*/ 1058092 h 1097280"/>
                <a:gd name="connsiteX13" fmla="*/ 1397726 w 1763486"/>
                <a:gd name="connsiteY13" fmla="*/ 1031966 h 1097280"/>
                <a:gd name="connsiteX14" fmla="*/ 1436914 w 1763486"/>
                <a:gd name="connsiteY14" fmla="*/ 992777 h 1097280"/>
                <a:gd name="connsiteX15" fmla="*/ 1489166 w 1763486"/>
                <a:gd name="connsiteY15" fmla="*/ 966652 h 1097280"/>
                <a:gd name="connsiteX16" fmla="*/ 1567543 w 1763486"/>
                <a:gd name="connsiteY16" fmla="*/ 888274 h 1097280"/>
                <a:gd name="connsiteX17" fmla="*/ 1593669 w 1763486"/>
                <a:gd name="connsiteY17" fmla="*/ 849086 h 1097280"/>
                <a:gd name="connsiteX18" fmla="*/ 1672046 w 1763486"/>
                <a:gd name="connsiteY18" fmla="*/ 757646 h 1097280"/>
                <a:gd name="connsiteX19" fmla="*/ 1685109 w 1763486"/>
                <a:gd name="connsiteY19" fmla="*/ 679269 h 1097280"/>
                <a:gd name="connsiteX20" fmla="*/ 1737360 w 1763486"/>
                <a:gd name="connsiteY20" fmla="*/ 587829 h 1097280"/>
                <a:gd name="connsiteX21" fmla="*/ 1750423 w 1763486"/>
                <a:gd name="connsiteY21" fmla="*/ 457200 h 1097280"/>
                <a:gd name="connsiteX22" fmla="*/ 1763486 w 1763486"/>
                <a:gd name="connsiteY22" fmla="*/ 391886 h 1097280"/>
                <a:gd name="connsiteX23" fmla="*/ 1750423 w 1763486"/>
                <a:gd name="connsiteY23" fmla="*/ 0 h 1097280"/>
                <a:gd name="connsiteX24" fmla="*/ 1685109 w 1763486"/>
                <a:gd name="connsiteY24" fmla="*/ 26126 h 1097280"/>
                <a:gd name="connsiteX25" fmla="*/ 1632857 w 1763486"/>
                <a:gd name="connsiteY25" fmla="*/ 52252 h 1097280"/>
                <a:gd name="connsiteX26" fmla="*/ 1528354 w 1763486"/>
                <a:gd name="connsiteY26" fmla="*/ 104503 h 1097280"/>
                <a:gd name="connsiteX27" fmla="*/ 1476103 w 1763486"/>
                <a:gd name="connsiteY27" fmla="*/ 156754 h 1097280"/>
                <a:gd name="connsiteX28" fmla="*/ 1397726 w 1763486"/>
                <a:gd name="connsiteY28" fmla="*/ 195943 h 1097280"/>
                <a:gd name="connsiteX29" fmla="*/ 1319349 w 1763486"/>
                <a:gd name="connsiteY29" fmla="*/ 248194 h 1097280"/>
                <a:gd name="connsiteX30" fmla="*/ 1240972 w 1763486"/>
                <a:gd name="connsiteY30" fmla="*/ 339634 h 1097280"/>
                <a:gd name="connsiteX31" fmla="*/ 1201783 w 1763486"/>
                <a:gd name="connsiteY31" fmla="*/ 352697 h 1097280"/>
                <a:gd name="connsiteX32" fmla="*/ 1071154 w 1763486"/>
                <a:gd name="connsiteY32" fmla="*/ 404949 h 1097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763486" h="1097280">
                  <a:moveTo>
                    <a:pt x="613954" y="640080"/>
                  </a:moveTo>
                  <a:cubicBezTo>
                    <a:pt x="600891" y="648789"/>
                    <a:pt x="585104" y="654391"/>
                    <a:pt x="574766" y="666206"/>
                  </a:cubicBezTo>
                  <a:cubicBezTo>
                    <a:pt x="554089" y="689836"/>
                    <a:pt x="552302" y="734653"/>
                    <a:pt x="522514" y="744583"/>
                  </a:cubicBezTo>
                  <a:cubicBezTo>
                    <a:pt x="410402" y="781955"/>
                    <a:pt x="588848" y="724735"/>
                    <a:pt x="404949" y="770709"/>
                  </a:cubicBezTo>
                  <a:cubicBezTo>
                    <a:pt x="383905" y="775970"/>
                    <a:pt x="304808" y="807458"/>
                    <a:pt x="274320" y="809897"/>
                  </a:cubicBezTo>
                  <a:cubicBezTo>
                    <a:pt x="183068" y="817197"/>
                    <a:pt x="91440" y="818606"/>
                    <a:pt x="0" y="822960"/>
                  </a:cubicBezTo>
                  <a:cubicBezTo>
                    <a:pt x="60961" y="914400"/>
                    <a:pt x="26126" y="883920"/>
                    <a:pt x="91440" y="927463"/>
                  </a:cubicBezTo>
                  <a:cubicBezTo>
                    <a:pt x="95794" y="940526"/>
                    <a:pt x="94766" y="956916"/>
                    <a:pt x="104503" y="966652"/>
                  </a:cubicBezTo>
                  <a:cubicBezTo>
                    <a:pt x="110772" y="972921"/>
                    <a:pt x="195462" y="992633"/>
                    <a:pt x="195943" y="992777"/>
                  </a:cubicBezTo>
                  <a:cubicBezTo>
                    <a:pt x="326350" y="1031900"/>
                    <a:pt x="221544" y="1011363"/>
                    <a:pt x="365760" y="1031966"/>
                  </a:cubicBezTo>
                  <a:cubicBezTo>
                    <a:pt x="482579" y="1090375"/>
                    <a:pt x="433316" y="1071901"/>
                    <a:pt x="509452" y="1097280"/>
                  </a:cubicBezTo>
                  <a:cubicBezTo>
                    <a:pt x="766355" y="1092926"/>
                    <a:pt x="1023494" y="1096063"/>
                    <a:pt x="1280160" y="1084217"/>
                  </a:cubicBezTo>
                  <a:cubicBezTo>
                    <a:pt x="1307670" y="1082947"/>
                    <a:pt x="1358537" y="1058092"/>
                    <a:pt x="1358537" y="1058092"/>
                  </a:cubicBezTo>
                  <a:cubicBezTo>
                    <a:pt x="1371600" y="1049383"/>
                    <a:pt x="1385665" y="1042017"/>
                    <a:pt x="1397726" y="1031966"/>
                  </a:cubicBezTo>
                  <a:cubicBezTo>
                    <a:pt x="1411918" y="1020139"/>
                    <a:pt x="1421881" y="1003515"/>
                    <a:pt x="1436914" y="992777"/>
                  </a:cubicBezTo>
                  <a:cubicBezTo>
                    <a:pt x="1452760" y="981459"/>
                    <a:pt x="1471749" y="975360"/>
                    <a:pt x="1489166" y="966652"/>
                  </a:cubicBezTo>
                  <a:cubicBezTo>
                    <a:pt x="1617224" y="795904"/>
                    <a:pt x="1452946" y="1002869"/>
                    <a:pt x="1567543" y="888274"/>
                  </a:cubicBezTo>
                  <a:cubicBezTo>
                    <a:pt x="1578644" y="877173"/>
                    <a:pt x="1584544" y="861861"/>
                    <a:pt x="1593669" y="849086"/>
                  </a:cubicBezTo>
                  <a:cubicBezTo>
                    <a:pt x="1635567" y="790429"/>
                    <a:pt x="1624568" y="805123"/>
                    <a:pt x="1672046" y="757646"/>
                  </a:cubicBezTo>
                  <a:cubicBezTo>
                    <a:pt x="1676400" y="731520"/>
                    <a:pt x="1677498" y="704638"/>
                    <a:pt x="1685109" y="679269"/>
                  </a:cubicBezTo>
                  <a:cubicBezTo>
                    <a:pt x="1694150" y="649131"/>
                    <a:pt x="1719866" y="614070"/>
                    <a:pt x="1737360" y="587829"/>
                  </a:cubicBezTo>
                  <a:cubicBezTo>
                    <a:pt x="1741714" y="544286"/>
                    <a:pt x="1744639" y="500576"/>
                    <a:pt x="1750423" y="457200"/>
                  </a:cubicBezTo>
                  <a:cubicBezTo>
                    <a:pt x="1753357" y="435192"/>
                    <a:pt x="1763486" y="414089"/>
                    <a:pt x="1763486" y="391886"/>
                  </a:cubicBezTo>
                  <a:cubicBezTo>
                    <a:pt x="1763486" y="261185"/>
                    <a:pt x="1754777" y="130629"/>
                    <a:pt x="1750423" y="0"/>
                  </a:cubicBezTo>
                  <a:cubicBezTo>
                    <a:pt x="1728652" y="8709"/>
                    <a:pt x="1706536" y="16603"/>
                    <a:pt x="1685109" y="26126"/>
                  </a:cubicBezTo>
                  <a:cubicBezTo>
                    <a:pt x="1667314" y="34035"/>
                    <a:pt x="1650756" y="44581"/>
                    <a:pt x="1632857" y="52252"/>
                  </a:cubicBezTo>
                  <a:cubicBezTo>
                    <a:pt x="1573615" y="77641"/>
                    <a:pt x="1598039" y="50304"/>
                    <a:pt x="1528354" y="104503"/>
                  </a:cubicBezTo>
                  <a:cubicBezTo>
                    <a:pt x="1508911" y="119625"/>
                    <a:pt x="1494805" y="140724"/>
                    <a:pt x="1476103" y="156754"/>
                  </a:cubicBezTo>
                  <a:cubicBezTo>
                    <a:pt x="1412008" y="211692"/>
                    <a:pt x="1463603" y="159344"/>
                    <a:pt x="1397726" y="195943"/>
                  </a:cubicBezTo>
                  <a:cubicBezTo>
                    <a:pt x="1370278" y="211192"/>
                    <a:pt x="1319349" y="248194"/>
                    <a:pt x="1319349" y="248194"/>
                  </a:cubicBezTo>
                  <a:cubicBezTo>
                    <a:pt x="1301240" y="272339"/>
                    <a:pt x="1268263" y="321440"/>
                    <a:pt x="1240972" y="339634"/>
                  </a:cubicBezTo>
                  <a:cubicBezTo>
                    <a:pt x="1229515" y="347272"/>
                    <a:pt x="1213820" y="346010"/>
                    <a:pt x="1201783" y="352697"/>
                  </a:cubicBezTo>
                  <a:cubicBezTo>
                    <a:pt x="1090340" y="414610"/>
                    <a:pt x="1165109" y="404949"/>
                    <a:pt x="1071154" y="404949"/>
                  </a:cubicBezTo>
                </a:path>
              </a:pathLst>
            </a:custGeom>
            <a:grp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Can 178"/>
            <p:cNvSpPr/>
            <p:nvPr/>
          </p:nvSpPr>
          <p:spPr>
            <a:xfrm rot="20398501">
              <a:off x="334804" y="343170"/>
              <a:ext cx="722619" cy="302823"/>
            </a:xfrm>
            <a:prstGeom prst="can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3" name="Right Brace 182"/>
          <p:cNvSpPr/>
          <p:nvPr/>
        </p:nvSpPr>
        <p:spPr>
          <a:xfrm rot="20619176">
            <a:off x="2951073" y="2478154"/>
            <a:ext cx="346254" cy="443919"/>
          </a:xfrm>
          <a:prstGeom prst="rightBrace">
            <a:avLst>
              <a:gd name="adj1" fmla="val 17203"/>
              <a:gd name="adj2" fmla="val 56859"/>
            </a:avLst>
          </a:prstGeom>
          <a:solidFill>
            <a:schemeClr val="tx1"/>
          </a:solidFill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Freeform 184"/>
          <p:cNvSpPr/>
          <p:nvPr/>
        </p:nvSpPr>
        <p:spPr>
          <a:xfrm>
            <a:off x="2306221" y="2771775"/>
            <a:ext cx="287456" cy="361088"/>
          </a:xfrm>
          <a:custGeom>
            <a:avLst/>
            <a:gdLst>
              <a:gd name="connsiteX0" fmla="*/ 8354 w 287456"/>
              <a:gd name="connsiteY0" fmla="*/ 28575 h 361088"/>
              <a:gd name="connsiteX1" fmla="*/ 36929 w 287456"/>
              <a:gd name="connsiteY1" fmla="*/ 85725 h 361088"/>
              <a:gd name="connsiteX2" fmla="*/ 46454 w 287456"/>
              <a:gd name="connsiteY2" fmla="*/ 114300 h 361088"/>
              <a:gd name="connsiteX3" fmla="*/ 55979 w 287456"/>
              <a:gd name="connsiteY3" fmla="*/ 190500 h 361088"/>
              <a:gd name="connsiteX4" fmla="*/ 55979 w 287456"/>
              <a:gd name="connsiteY4" fmla="*/ 285750 h 361088"/>
              <a:gd name="connsiteX5" fmla="*/ 46454 w 287456"/>
              <a:gd name="connsiteY5" fmla="*/ 257175 h 361088"/>
              <a:gd name="connsiteX6" fmla="*/ 55979 w 287456"/>
              <a:gd name="connsiteY6" fmla="*/ 228600 h 361088"/>
              <a:gd name="connsiteX7" fmla="*/ 75029 w 287456"/>
              <a:gd name="connsiteY7" fmla="*/ 133350 h 361088"/>
              <a:gd name="connsiteX8" fmla="*/ 94079 w 287456"/>
              <a:gd name="connsiteY8" fmla="*/ 171450 h 361088"/>
              <a:gd name="connsiteX9" fmla="*/ 84554 w 287456"/>
              <a:gd name="connsiteY9" fmla="*/ 228600 h 361088"/>
              <a:gd name="connsiteX10" fmla="*/ 94079 w 287456"/>
              <a:gd name="connsiteY10" fmla="*/ 276225 h 361088"/>
              <a:gd name="connsiteX11" fmla="*/ 94079 w 287456"/>
              <a:gd name="connsiteY11" fmla="*/ 219075 h 361088"/>
              <a:gd name="connsiteX12" fmla="*/ 103604 w 287456"/>
              <a:gd name="connsiteY12" fmla="*/ 180975 h 361088"/>
              <a:gd name="connsiteX13" fmla="*/ 113129 w 287456"/>
              <a:gd name="connsiteY13" fmla="*/ 219075 h 361088"/>
              <a:gd name="connsiteX14" fmla="*/ 122654 w 287456"/>
              <a:gd name="connsiteY14" fmla="*/ 247650 h 361088"/>
              <a:gd name="connsiteX15" fmla="*/ 132179 w 287456"/>
              <a:gd name="connsiteY15" fmla="*/ 219075 h 361088"/>
              <a:gd name="connsiteX16" fmla="*/ 170279 w 287456"/>
              <a:gd name="connsiteY16" fmla="*/ 180975 h 361088"/>
              <a:gd name="connsiteX17" fmla="*/ 198854 w 287456"/>
              <a:gd name="connsiteY17" fmla="*/ 276225 h 361088"/>
              <a:gd name="connsiteX18" fmla="*/ 217904 w 287456"/>
              <a:gd name="connsiteY18" fmla="*/ 333375 h 361088"/>
              <a:gd name="connsiteX19" fmla="*/ 246479 w 287456"/>
              <a:gd name="connsiteY19" fmla="*/ 238125 h 361088"/>
              <a:gd name="connsiteX20" fmla="*/ 236954 w 287456"/>
              <a:gd name="connsiteY20" fmla="*/ 171450 h 361088"/>
              <a:gd name="connsiteX21" fmla="*/ 227429 w 287456"/>
              <a:gd name="connsiteY21" fmla="*/ 133350 h 361088"/>
              <a:gd name="connsiteX22" fmla="*/ 236954 w 287456"/>
              <a:gd name="connsiteY22" fmla="*/ 57150 h 361088"/>
              <a:gd name="connsiteX23" fmla="*/ 256004 w 287456"/>
              <a:gd name="connsiteY23" fmla="*/ 0 h 361088"/>
              <a:gd name="connsiteX24" fmla="*/ 256004 w 287456"/>
              <a:gd name="connsiteY24" fmla="*/ 104775 h 361088"/>
              <a:gd name="connsiteX25" fmla="*/ 236954 w 287456"/>
              <a:gd name="connsiteY25" fmla="*/ 161925 h 361088"/>
              <a:gd name="connsiteX26" fmla="*/ 227429 w 287456"/>
              <a:gd name="connsiteY26" fmla="*/ 285750 h 361088"/>
              <a:gd name="connsiteX27" fmla="*/ 208379 w 287456"/>
              <a:gd name="connsiteY27" fmla="*/ 257175 h 361088"/>
              <a:gd name="connsiteX28" fmla="*/ 198854 w 287456"/>
              <a:gd name="connsiteY28" fmla="*/ 219075 h 361088"/>
              <a:gd name="connsiteX29" fmla="*/ 189329 w 287456"/>
              <a:gd name="connsiteY29" fmla="*/ 190500 h 361088"/>
              <a:gd name="connsiteX30" fmla="*/ 179804 w 287456"/>
              <a:gd name="connsiteY30" fmla="*/ 95250 h 361088"/>
              <a:gd name="connsiteX31" fmla="*/ 170279 w 287456"/>
              <a:gd name="connsiteY31" fmla="*/ 95250 h 361088"/>
              <a:gd name="connsiteX32" fmla="*/ 160754 w 287456"/>
              <a:gd name="connsiteY32" fmla="*/ 47625 h 361088"/>
              <a:gd name="connsiteX33" fmla="*/ 132179 w 287456"/>
              <a:gd name="connsiteY33" fmla="*/ 66675 h 361088"/>
              <a:gd name="connsiteX34" fmla="*/ 103604 w 287456"/>
              <a:gd name="connsiteY34" fmla="*/ 123825 h 361088"/>
              <a:gd name="connsiteX35" fmla="*/ 113129 w 287456"/>
              <a:gd name="connsiteY35" fmla="*/ 171450 h 361088"/>
              <a:gd name="connsiteX36" fmla="*/ 141704 w 287456"/>
              <a:gd name="connsiteY36" fmla="*/ 161925 h 361088"/>
              <a:gd name="connsiteX37" fmla="*/ 151229 w 287456"/>
              <a:gd name="connsiteY37" fmla="*/ 123825 h 361088"/>
              <a:gd name="connsiteX38" fmla="*/ 132179 w 287456"/>
              <a:gd name="connsiteY38" fmla="*/ 47625 h 361088"/>
              <a:gd name="connsiteX39" fmla="*/ 113129 w 287456"/>
              <a:gd name="connsiteY39" fmla="*/ 85725 h 361088"/>
              <a:gd name="connsiteX40" fmla="*/ 84554 w 287456"/>
              <a:gd name="connsiteY40" fmla="*/ 152400 h 361088"/>
              <a:gd name="connsiteX41" fmla="*/ 94079 w 287456"/>
              <a:gd name="connsiteY41" fmla="*/ 219075 h 361088"/>
              <a:gd name="connsiteX42" fmla="*/ 113129 w 287456"/>
              <a:gd name="connsiteY42" fmla="*/ 190500 h 361088"/>
              <a:gd name="connsiteX43" fmla="*/ 132179 w 287456"/>
              <a:gd name="connsiteY43" fmla="*/ 114300 h 361088"/>
              <a:gd name="connsiteX44" fmla="*/ 141704 w 287456"/>
              <a:gd name="connsiteY44" fmla="*/ 257175 h 361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287456" h="361088">
                <a:moveTo>
                  <a:pt x="8354" y="28575"/>
                </a:moveTo>
                <a:cubicBezTo>
                  <a:pt x="32295" y="100399"/>
                  <a:pt x="0" y="11867"/>
                  <a:pt x="36929" y="85725"/>
                </a:cubicBezTo>
                <a:cubicBezTo>
                  <a:pt x="41419" y="94705"/>
                  <a:pt x="43279" y="104775"/>
                  <a:pt x="46454" y="114300"/>
                </a:cubicBezTo>
                <a:cubicBezTo>
                  <a:pt x="49629" y="139700"/>
                  <a:pt x="55979" y="164902"/>
                  <a:pt x="55979" y="190500"/>
                </a:cubicBezTo>
                <a:cubicBezTo>
                  <a:pt x="55979" y="293451"/>
                  <a:pt x="30866" y="361088"/>
                  <a:pt x="55979" y="285750"/>
                </a:cubicBezTo>
                <a:cubicBezTo>
                  <a:pt x="52804" y="276225"/>
                  <a:pt x="46454" y="267215"/>
                  <a:pt x="46454" y="257175"/>
                </a:cubicBezTo>
                <a:cubicBezTo>
                  <a:pt x="46454" y="247135"/>
                  <a:pt x="53221" y="238254"/>
                  <a:pt x="55979" y="228600"/>
                </a:cubicBezTo>
                <a:cubicBezTo>
                  <a:pt x="67346" y="188815"/>
                  <a:pt x="67544" y="178258"/>
                  <a:pt x="75029" y="133350"/>
                </a:cubicBezTo>
                <a:cubicBezTo>
                  <a:pt x="81379" y="146050"/>
                  <a:pt x="92666" y="157321"/>
                  <a:pt x="94079" y="171450"/>
                </a:cubicBezTo>
                <a:cubicBezTo>
                  <a:pt x="96001" y="190667"/>
                  <a:pt x="84554" y="209287"/>
                  <a:pt x="84554" y="228600"/>
                </a:cubicBezTo>
                <a:cubicBezTo>
                  <a:pt x="84554" y="244789"/>
                  <a:pt x="90904" y="260350"/>
                  <a:pt x="94079" y="276225"/>
                </a:cubicBezTo>
                <a:cubicBezTo>
                  <a:pt x="119479" y="200025"/>
                  <a:pt x="94079" y="295275"/>
                  <a:pt x="94079" y="219075"/>
                </a:cubicBezTo>
                <a:cubicBezTo>
                  <a:pt x="94079" y="205984"/>
                  <a:pt x="100429" y="193675"/>
                  <a:pt x="103604" y="180975"/>
                </a:cubicBezTo>
                <a:cubicBezTo>
                  <a:pt x="106779" y="193675"/>
                  <a:pt x="109533" y="206488"/>
                  <a:pt x="113129" y="219075"/>
                </a:cubicBezTo>
                <a:cubicBezTo>
                  <a:pt x="115887" y="228729"/>
                  <a:pt x="112614" y="247650"/>
                  <a:pt x="122654" y="247650"/>
                </a:cubicBezTo>
                <a:cubicBezTo>
                  <a:pt x="132694" y="247650"/>
                  <a:pt x="126343" y="227245"/>
                  <a:pt x="132179" y="219075"/>
                </a:cubicBezTo>
                <a:cubicBezTo>
                  <a:pt x="142618" y="204460"/>
                  <a:pt x="157579" y="193675"/>
                  <a:pt x="170279" y="180975"/>
                </a:cubicBezTo>
                <a:cubicBezTo>
                  <a:pt x="206685" y="253787"/>
                  <a:pt x="175135" y="181351"/>
                  <a:pt x="198854" y="276225"/>
                </a:cubicBezTo>
                <a:cubicBezTo>
                  <a:pt x="203724" y="295706"/>
                  <a:pt x="217904" y="333375"/>
                  <a:pt x="217904" y="333375"/>
                </a:cubicBezTo>
                <a:cubicBezTo>
                  <a:pt x="241094" y="263806"/>
                  <a:pt x="232084" y="295706"/>
                  <a:pt x="246479" y="238125"/>
                </a:cubicBezTo>
                <a:cubicBezTo>
                  <a:pt x="243304" y="215900"/>
                  <a:pt x="240970" y="193539"/>
                  <a:pt x="236954" y="171450"/>
                </a:cubicBezTo>
                <a:cubicBezTo>
                  <a:pt x="234612" y="158570"/>
                  <a:pt x="227429" y="146441"/>
                  <a:pt x="227429" y="133350"/>
                </a:cubicBezTo>
                <a:cubicBezTo>
                  <a:pt x="227429" y="107752"/>
                  <a:pt x="231591" y="82179"/>
                  <a:pt x="236954" y="57150"/>
                </a:cubicBezTo>
                <a:cubicBezTo>
                  <a:pt x="241161" y="37515"/>
                  <a:pt x="256004" y="0"/>
                  <a:pt x="256004" y="0"/>
                </a:cubicBezTo>
                <a:cubicBezTo>
                  <a:pt x="287456" y="47178"/>
                  <a:pt x="282681" y="24745"/>
                  <a:pt x="256004" y="104775"/>
                </a:cubicBezTo>
                <a:lnTo>
                  <a:pt x="236954" y="161925"/>
                </a:lnTo>
                <a:cubicBezTo>
                  <a:pt x="233779" y="203200"/>
                  <a:pt x="239324" y="246099"/>
                  <a:pt x="227429" y="285750"/>
                </a:cubicBezTo>
                <a:cubicBezTo>
                  <a:pt x="224140" y="296715"/>
                  <a:pt x="212888" y="267697"/>
                  <a:pt x="208379" y="257175"/>
                </a:cubicBezTo>
                <a:cubicBezTo>
                  <a:pt x="203222" y="245143"/>
                  <a:pt x="202450" y="231662"/>
                  <a:pt x="198854" y="219075"/>
                </a:cubicBezTo>
                <a:cubicBezTo>
                  <a:pt x="196096" y="209421"/>
                  <a:pt x="192504" y="200025"/>
                  <a:pt x="189329" y="190500"/>
                </a:cubicBezTo>
                <a:cubicBezTo>
                  <a:pt x="186154" y="158750"/>
                  <a:pt x="196221" y="122611"/>
                  <a:pt x="179804" y="95250"/>
                </a:cubicBezTo>
                <a:cubicBezTo>
                  <a:pt x="170406" y="79586"/>
                  <a:pt x="142569" y="233800"/>
                  <a:pt x="170279" y="95250"/>
                </a:cubicBezTo>
                <a:cubicBezTo>
                  <a:pt x="167104" y="79375"/>
                  <a:pt x="173706" y="57339"/>
                  <a:pt x="160754" y="47625"/>
                </a:cubicBezTo>
                <a:cubicBezTo>
                  <a:pt x="151596" y="40756"/>
                  <a:pt x="140274" y="58580"/>
                  <a:pt x="132179" y="66675"/>
                </a:cubicBezTo>
                <a:cubicBezTo>
                  <a:pt x="113715" y="85139"/>
                  <a:pt x="111351" y="100584"/>
                  <a:pt x="103604" y="123825"/>
                </a:cubicBezTo>
                <a:cubicBezTo>
                  <a:pt x="106779" y="139700"/>
                  <a:pt x="101681" y="160002"/>
                  <a:pt x="113129" y="171450"/>
                </a:cubicBezTo>
                <a:cubicBezTo>
                  <a:pt x="120229" y="178550"/>
                  <a:pt x="135432" y="169765"/>
                  <a:pt x="141704" y="161925"/>
                </a:cubicBezTo>
                <a:cubicBezTo>
                  <a:pt x="149882" y="151703"/>
                  <a:pt x="148054" y="136525"/>
                  <a:pt x="151229" y="123825"/>
                </a:cubicBezTo>
                <a:cubicBezTo>
                  <a:pt x="144879" y="98425"/>
                  <a:pt x="150692" y="66138"/>
                  <a:pt x="132179" y="47625"/>
                </a:cubicBezTo>
                <a:cubicBezTo>
                  <a:pt x="122139" y="37585"/>
                  <a:pt x="119005" y="72799"/>
                  <a:pt x="113129" y="85725"/>
                </a:cubicBezTo>
                <a:cubicBezTo>
                  <a:pt x="103123" y="107738"/>
                  <a:pt x="94079" y="130175"/>
                  <a:pt x="84554" y="152400"/>
                </a:cubicBezTo>
                <a:cubicBezTo>
                  <a:pt x="87729" y="174625"/>
                  <a:pt x="80609" y="201114"/>
                  <a:pt x="94079" y="219075"/>
                </a:cubicBezTo>
                <a:cubicBezTo>
                  <a:pt x="100948" y="228233"/>
                  <a:pt x="108009" y="200739"/>
                  <a:pt x="113129" y="190500"/>
                </a:cubicBezTo>
                <a:cubicBezTo>
                  <a:pt x="122892" y="170974"/>
                  <a:pt x="128556" y="132414"/>
                  <a:pt x="132179" y="114300"/>
                </a:cubicBezTo>
                <a:cubicBezTo>
                  <a:pt x="153752" y="179020"/>
                  <a:pt x="141704" y="132835"/>
                  <a:pt x="141704" y="257175"/>
                </a:cubicBez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7" name="Straight Connector 186"/>
          <p:cNvCxnSpPr/>
          <p:nvPr/>
        </p:nvCxnSpPr>
        <p:spPr>
          <a:xfrm rot="5400000">
            <a:off x="2819400" y="3048000"/>
            <a:ext cx="228600" cy="762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/>
          <p:cNvCxnSpPr/>
          <p:nvPr/>
        </p:nvCxnSpPr>
        <p:spPr>
          <a:xfrm rot="5400000">
            <a:off x="2438400" y="3124200"/>
            <a:ext cx="152400" cy="158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Freeform 195"/>
          <p:cNvSpPr/>
          <p:nvPr/>
        </p:nvSpPr>
        <p:spPr>
          <a:xfrm>
            <a:off x="2286000" y="2667000"/>
            <a:ext cx="381000" cy="477617"/>
          </a:xfrm>
          <a:custGeom>
            <a:avLst/>
            <a:gdLst>
              <a:gd name="connsiteX0" fmla="*/ 76200 w 295275"/>
              <a:gd name="connsiteY0" fmla="*/ 65031 h 399773"/>
              <a:gd name="connsiteX1" fmla="*/ 66675 w 295275"/>
              <a:gd name="connsiteY1" fmla="*/ 141231 h 399773"/>
              <a:gd name="connsiteX2" fmla="*/ 76200 w 295275"/>
              <a:gd name="connsiteY2" fmla="*/ 103131 h 399773"/>
              <a:gd name="connsiteX3" fmla="*/ 57150 w 295275"/>
              <a:gd name="connsiteY3" fmla="*/ 65031 h 399773"/>
              <a:gd name="connsiteX4" fmla="*/ 76200 w 295275"/>
              <a:gd name="connsiteY4" fmla="*/ 131706 h 399773"/>
              <a:gd name="connsiteX5" fmla="*/ 114300 w 295275"/>
              <a:gd name="connsiteY5" fmla="*/ 112656 h 399773"/>
              <a:gd name="connsiteX6" fmla="*/ 104775 w 295275"/>
              <a:gd name="connsiteY6" fmla="*/ 141231 h 399773"/>
              <a:gd name="connsiteX7" fmla="*/ 142875 w 295275"/>
              <a:gd name="connsiteY7" fmla="*/ 74556 h 399773"/>
              <a:gd name="connsiteX8" fmla="*/ 171450 w 295275"/>
              <a:gd name="connsiteY8" fmla="*/ 65031 h 399773"/>
              <a:gd name="connsiteX9" fmla="*/ 200025 w 295275"/>
              <a:gd name="connsiteY9" fmla="*/ 65031 h 399773"/>
              <a:gd name="connsiteX10" fmla="*/ 228600 w 295275"/>
              <a:gd name="connsiteY10" fmla="*/ 55506 h 399773"/>
              <a:gd name="connsiteX11" fmla="*/ 247650 w 295275"/>
              <a:gd name="connsiteY11" fmla="*/ 26931 h 399773"/>
              <a:gd name="connsiteX12" fmla="*/ 238125 w 295275"/>
              <a:gd name="connsiteY12" fmla="*/ 55506 h 399773"/>
              <a:gd name="connsiteX13" fmla="*/ 228600 w 295275"/>
              <a:gd name="connsiteY13" fmla="*/ 103131 h 399773"/>
              <a:gd name="connsiteX14" fmla="*/ 209550 w 295275"/>
              <a:gd name="connsiteY14" fmla="*/ 160281 h 399773"/>
              <a:gd name="connsiteX15" fmla="*/ 200025 w 295275"/>
              <a:gd name="connsiteY15" fmla="*/ 226956 h 399773"/>
              <a:gd name="connsiteX16" fmla="*/ 190500 w 295275"/>
              <a:gd name="connsiteY16" fmla="*/ 255531 h 399773"/>
              <a:gd name="connsiteX17" fmla="*/ 219075 w 295275"/>
              <a:gd name="connsiteY17" fmla="*/ 246006 h 399773"/>
              <a:gd name="connsiteX18" fmla="*/ 228600 w 295275"/>
              <a:gd name="connsiteY18" fmla="*/ 217431 h 399773"/>
              <a:gd name="connsiteX19" fmla="*/ 247650 w 295275"/>
              <a:gd name="connsiteY19" fmla="*/ 188856 h 399773"/>
              <a:gd name="connsiteX20" fmla="*/ 257175 w 295275"/>
              <a:gd name="connsiteY20" fmla="*/ 141231 h 399773"/>
              <a:gd name="connsiteX21" fmla="*/ 276225 w 295275"/>
              <a:gd name="connsiteY21" fmla="*/ 112656 h 399773"/>
              <a:gd name="connsiteX22" fmla="*/ 295275 w 295275"/>
              <a:gd name="connsiteY22" fmla="*/ 45981 h 399773"/>
              <a:gd name="connsiteX23" fmla="*/ 285750 w 295275"/>
              <a:gd name="connsiteY23" fmla="*/ 274581 h 399773"/>
              <a:gd name="connsiteX24" fmla="*/ 276225 w 295275"/>
              <a:gd name="connsiteY24" fmla="*/ 246006 h 399773"/>
              <a:gd name="connsiteX25" fmla="*/ 257175 w 295275"/>
              <a:gd name="connsiteY25" fmla="*/ 84081 h 399773"/>
              <a:gd name="connsiteX26" fmla="*/ 247650 w 295275"/>
              <a:gd name="connsiteY26" fmla="*/ 274581 h 399773"/>
              <a:gd name="connsiteX27" fmla="*/ 238125 w 295275"/>
              <a:gd name="connsiteY27" fmla="*/ 141231 h 399773"/>
              <a:gd name="connsiteX28" fmla="*/ 219075 w 295275"/>
              <a:gd name="connsiteY28" fmla="*/ 169806 h 399773"/>
              <a:gd name="connsiteX29" fmla="*/ 209550 w 295275"/>
              <a:gd name="connsiteY29" fmla="*/ 255531 h 399773"/>
              <a:gd name="connsiteX30" fmla="*/ 200025 w 295275"/>
              <a:gd name="connsiteY30" fmla="*/ 207906 h 399773"/>
              <a:gd name="connsiteX31" fmla="*/ 180975 w 295275"/>
              <a:gd name="connsiteY31" fmla="*/ 150756 h 399773"/>
              <a:gd name="connsiteX32" fmla="*/ 152400 w 295275"/>
              <a:gd name="connsiteY32" fmla="*/ 160281 h 399773"/>
              <a:gd name="connsiteX33" fmla="*/ 133350 w 295275"/>
              <a:gd name="connsiteY33" fmla="*/ 217431 h 399773"/>
              <a:gd name="connsiteX34" fmla="*/ 123825 w 295275"/>
              <a:gd name="connsiteY34" fmla="*/ 179331 h 399773"/>
              <a:gd name="connsiteX35" fmla="*/ 114300 w 295275"/>
              <a:gd name="connsiteY35" fmla="*/ 131706 h 399773"/>
              <a:gd name="connsiteX36" fmla="*/ 85725 w 295275"/>
              <a:gd name="connsiteY36" fmla="*/ 160281 h 399773"/>
              <a:gd name="connsiteX37" fmla="*/ 76200 w 295275"/>
              <a:gd name="connsiteY37" fmla="*/ 188856 h 399773"/>
              <a:gd name="connsiteX38" fmla="*/ 66675 w 295275"/>
              <a:gd name="connsiteY38" fmla="*/ 265056 h 399773"/>
              <a:gd name="connsiteX39" fmla="*/ 57150 w 295275"/>
              <a:gd name="connsiteY39" fmla="*/ 169806 h 399773"/>
              <a:gd name="connsiteX40" fmla="*/ 38100 w 295275"/>
              <a:gd name="connsiteY40" fmla="*/ 93606 h 399773"/>
              <a:gd name="connsiteX41" fmla="*/ 28575 w 295275"/>
              <a:gd name="connsiteY41" fmla="*/ 122181 h 399773"/>
              <a:gd name="connsiteX42" fmla="*/ 19050 w 295275"/>
              <a:gd name="connsiteY42" fmla="*/ 169806 h 399773"/>
              <a:gd name="connsiteX43" fmla="*/ 9525 w 295275"/>
              <a:gd name="connsiteY43" fmla="*/ 131706 h 399773"/>
              <a:gd name="connsiteX44" fmla="*/ 0 w 295275"/>
              <a:gd name="connsiteY44" fmla="*/ 179331 h 399773"/>
              <a:gd name="connsiteX45" fmla="*/ 19050 w 295275"/>
              <a:gd name="connsiteY45" fmla="*/ 312681 h 399773"/>
              <a:gd name="connsiteX46" fmla="*/ 28575 w 295275"/>
              <a:gd name="connsiteY46" fmla="*/ 274581 h 399773"/>
              <a:gd name="connsiteX47" fmla="*/ 66675 w 295275"/>
              <a:gd name="connsiteY47" fmla="*/ 217431 h 399773"/>
              <a:gd name="connsiteX48" fmla="*/ 57150 w 295275"/>
              <a:gd name="connsiteY48" fmla="*/ 188856 h 399773"/>
              <a:gd name="connsiteX49" fmla="*/ 66675 w 295275"/>
              <a:gd name="connsiteY49" fmla="*/ 379356 h 399773"/>
              <a:gd name="connsiteX50" fmla="*/ 85725 w 295275"/>
              <a:gd name="connsiteY50" fmla="*/ 350781 h 399773"/>
              <a:gd name="connsiteX51" fmla="*/ 123825 w 295275"/>
              <a:gd name="connsiteY51" fmla="*/ 312681 h 399773"/>
              <a:gd name="connsiteX52" fmla="*/ 152400 w 295275"/>
              <a:gd name="connsiteY52" fmla="*/ 341256 h 399773"/>
              <a:gd name="connsiteX53" fmla="*/ 161925 w 295275"/>
              <a:gd name="connsiteY53" fmla="*/ 379356 h 399773"/>
              <a:gd name="connsiteX54" fmla="*/ 209550 w 295275"/>
              <a:gd name="connsiteY54" fmla="*/ 369831 h 399773"/>
              <a:gd name="connsiteX55" fmla="*/ 200025 w 295275"/>
              <a:gd name="connsiteY55" fmla="*/ 322206 h 399773"/>
              <a:gd name="connsiteX56" fmla="*/ 190500 w 295275"/>
              <a:gd name="connsiteY56" fmla="*/ 388881 h 399773"/>
              <a:gd name="connsiteX57" fmla="*/ 180975 w 295275"/>
              <a:gd name="connsiteY57" fmla="*/ 350781 h 399773"/>
              <a:gd name="connsiteX58" fmla="*/ 171450 w 295275"/>
              <a:gd name="connsiteY58" fmla="*/ 322206 h 399773"/>
              <a:gd name="connsiteX59" fmla="*/ 142875 w 295275"/>
              <a:gd name="connsiteY59" fmla="*/ 312681 h 399773"/>
              <a:gd name="connsiteX60" fmla="*/ 114300 w 295275"/>
              <a:gd name="connsiteY60" fmla="*/ 293631 h 399773"/>
              <a:gd name="connsiteX61" fmla="*/ 104775 w 295275"/>
              <a:gd name="connsiteY61" fmla="*/ 379356 h 399773"/>
              <a:gd name="connsiteX62" fmla="*/ 123825 w 295275"/>
              <a:gd name="connsiteY62" fmla="*/ 350781 h 399773"/>
              <a:gd name="connsiteX63" fmla="*/ 142875 w 295275"/>
              <a:gd name="connsiteY63" fmla="*/ 350781 h 399773"/>
              <a:gd name="connsiteX64" fmla="*/ 171450 w 295275"/>
              <a:gd name="connsiteY64" fmla="*/ 312681 h 399773"/>
              <a:gd name="connsiteX65" fmla="*/ 190500 w 295275"/>
              <a:gd name="connsiteY65" fmla="*/ 350781 h 399773"/>
              <a:gd name="connsiteX66" fmla="*/ 200025 w 295275"/>
              <a:gd name="connsiteY66" fmla="*/ 312681 h 399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295275" h="399773">
                <a:moveTo>
                  <a:pt x="76200" y="65031"/>
                </a:moveTo>
                <a:cubicBezTo>
                  <a:pt x="73025" y="90431"/>
                  <a:pt x="66675" y="115633"/>
                  <a:pt x="66675" y="141231"/>
                </a:cubicBezTo>
                <a:cubicBezTo>
                  <a:pt x="66675" y="154322"/>
                  <a:pt x="77824" y="116121"/>
                  <a:pt x="76200" y="103131"/>
                </a:cubicBezTo>
                <a:cubicBezTo>
                  <a:pt x="74439" y="89042"/>
                  <a:pt x="71349" y="65031"/>
                  <a:pt x="57150" y="65031"/>
                </a:cubicBezTo>
                <a:cubicBezTo>
                  <a:pt x="53163" y="65031"/>
                  <a:pt x="74766" y="127404"/>
                  <a:pt x="76200" y="131706"/>
                </a:cubicBezTo>
                <a:cubicBezTo>
                  <a:pt x="76200" y="131706"/>
                  <a:pt x="88900" y="61856"/>
                  <a:pt x="114300" y="112656"/>
                </a:cubicBezTo>
                <a:cubicBezTo>
                  <a:pt x="118790" y="121636"/>
                  <a:pt x="104775" y="151271"/>
                  <a:pt x="104775" y="141231"/>
                </a:cubicBezTo>
                <a:cubicBezTo>
                  <a:pt x="104775" y="110846"/>
                  <a:pt x="118206" y="91002"/>
                  <a:pt x="142875" y="74556"/>
                </a:cubicBezTo>
                <a:cubicBezTo>
                  <a:pt x="151229" y="68987"/>
                  <a:pt x="161925" y="68206"/>
                  <a:pt x="171450" y="65031"/>
                </a:cubicBezTo>
                <a:cubicBezTo>
                  <a:pt x="214804" y="0"/>
                  <a:pt x="170449" y="50243"/>
                  <a:pt x="200025" y="65031"/>
                </a:cubicBezTo>
                <a:cubicBezTo>
                  <a:pt x="209005" y="69521"/>
                  <a:pt x="219075" y="58681"/>
                  <a:pt x="228600" y="55506"/>
                </a:cubicBezTo>
                <a:cubicBezTo>
                  <a:pt x="234950" y="45981"/>
                  <a:pt x="236202" y="26931"/>
                  <a:pt x="247650" y="26931"/>
                </a:cubicBezTo>
                <a:cubicBezTo>
                  <a:pt x="257690" y="26931"/>
                  <a:pt x="240560" y="45766"/>
                  <a:pt x="238125" y="55506"/>
                </a:cubicBezTo>
                <a:cubicBezTo>
                  <a:pt x="234198" y="71212"/>
                  <a:pt x="232860" y="87512"/>
                  <a:pt x="228600" y="103131"/>
                </a:cubicBezTo>
                <a:cubicBezTo>
                  <a:pt x="223316" y="122504"/>
                  <a:pt x="209550" y="160281"/>
                  <a:pt x="209550" y="160281"/>
                </a:cubicBezTo>
                <a:cubicBezTo>
                  <a:pt x="206375" y="182506"/>
                  <a:pt x="204428" y="204941"/>
                  <a:pt x="200025" y="226956"/>
                </a:cubicBezTo>
                <a:cubicBezTo>
                  <a:pt x="198056" y="236801"/>
                  <a:pt x="183400" y="248431"/>
                  <a:pt x="190500" y="255531"/>
                </a:cubicBezTo>
                <a:cubicBezTo>
                  <a:pt x="197600" y="262631"/>
                  <a:pt x="209550" y="249181"/>
                  <a:pt x="219075" y="246006"/>
                </a:cubicBezTo>
                <a:cubicBezTo>
                  <a:pt x="222250" y="236481"/>
                  <a:pt x="224110" y="226411"/>
                  <a:pt x="228600" y="217431"/>
                </a:cubicBezTo>
                <a:cubicBezTo>
                  <a:pt x="233720" y="207192"/>
                  <a:pt x="243630" y="199575"/>
                  <a:pt x="247650" y="188856"/>
                </a:cubicBezTo>
                <a:cubicBezTo>
                  <a:pt x="253334" y="173697"/>
                  <a:pt x="251491" y="156390"/>
                  <a:pt x="257175" y="141231"/>
                </a:cubicBezTo>
                <a:cubicBezTo>
                  <a:pt x="261195" y="130512"/>
                  <a:pt x="271105" y="122895"/>
                  <a:pt x="276225" y="112656"/>
                </a:cubicBezTo>
                <a:cubicBezTo>
                  <a:pt x="283057" y="98991"/>
                  <a:pt x="292223" y="58188"/>
                  <a:pt x="295275" y="45981"/>
                </a:cubicBezTo>
                <a:cubicBezTo>
                  <a:pt x="292100" y="122181"/>
                  <a:pt x="292981" y="198658"/>
                  <a:pt x="285750" y="274581"/>
                </a:cubicBezTo>
                <a:cubicBezTo>
                  <a:pt x="284798" y="284576"/>
                  <a:pt x="277398" y="255977"/>
                  <a:pt x="276225" y="246006"/>
                </a:cubicBezTo>
                <a:cubicBezTo>
                  <a:pt x="255744" y="71920"/>
                  <a:pt x="283099" y="161854"/>
                  <a:pt x="257175" y="84081"/>
                </a:cubicBezTo>
                <a:cubicBezTo>
                  <a:pt x="254000" y="147581"/>
                  <a:pt x="267756" y="214264"/>
                  <a:pt x="247650" y="274581"/>
                </a:cubicBezTo>
                <a:cubicBezTo>
                  <a:pt x="233558" y="316857"/>
                  <a:pt x="249850" y="184224"/>
                  <a:pt x="238125" y="141231"/>
                </a:cubicBezTo>
                <a:cubicBezTo>
                  <a:pt x="235113" y="130187"/>
                  <a:pt x="225425" y="160281"/>
                  <a:pt x="219075" y="169806"/>
                </a:cubicBezTo>
                <a:cubicBezTo>
                  <a:pt x="215900" y="198381"/>
                  <a:pt x="222408" y="229815"/>
                  <a:pt x="209550" y="255531"/>
                </a:cubicBezTo>
                <a:cubicBezTo>
                  <a:pt x="202310" y="270011"/>
                  <a:pt x="204285" y="223525"/>
                  <a:pt x="200025" y="207906"/>
                </a:cubicBezTo>
                <a:cubicBezTo>
                  <a:pt x="194741" y="188533"/>
                  <a:pt x="180975" y="150756"/>
                  <a:pt x="180975" y="150756"/>
                </a:cubicBezTo>
                <a:cubicBezTo>
                  <a:pt x="171450" y="153931"/>
                  <a:pt x="158236" y="152111"/>
                  <a:pt x="152400" y="160281"/>
                </a:cubicBezTo>
                <a:cubicBezTo>
                  <a:pt x="140728" y="176621"/>
                  <a:pt x="133350" y="217431"/>
                  <a:pt x="133350" y="217431"/>
                </a:cubicBezTo>
                <a:cubicBezTo>
                  <a:pt x="130175" y="204731"/>
                  <a:pt x="126665" y="192110"/>
                  <a:pt x="123825" y="179331"/>
                </a:cubicBezTo>
                <a:cubicBezTo>
                  <a:pt x="120313" y="163527"/>
                  <a:pt x="128780" y="138946"/>
                  <a:pt x="114300" y="131706"/>
                </a:cubicBezTo>
                <a:cubicBezTo>
                  <a:pt x="102252" y="125682"/>
                  <a:pt x="95250" y="150756"/>
                  <a:pt x="85725" y="160281"/>
                </a:cubicBezTo>
                <a:cubicBezTo>
                  <a:pt x="82550" y="169806"/>
                  <a:pt x="77996" y="178978"/>
                  <a:pt x="76200" y="188856"/>
                </a:cubicBezTo>
                <a:cubicBezTo>
                  <a:pt x="71621" y="214041"/>
                  <a:pt x="84775" y="283156"/>
                  <a:pt x="66675" y="265056"/>
                </a:cubicBezTo>
                <a:cubicBezTo>
                  <a:pt x="44112" y="242493"/>
                  <a:pt x="61367" y="201434"/>
                  <a:pt x="57150" y="169806"/>
                </a:cubicBezTo>
                <a:cubicBezTo>
                  <a:pt x="52042" y="131492"/>
                  <a:pt x="48784" y="125659"/>
                  <a:pt x="38100" y="93606"/>
                </a:cubicBezTo>
                <a:cubicBezTo>
                  <a:pt x="34925" y="103131"/>
                  <a:pt x="31010" y="112441"/>
                  <a:pt x="28575" y="122181"/>
                </a:cubicBezTo>
                <a:cubicBezTo>
                  <a:pt x="24648" y="137887"/>
                  <a:pt x="33530" y="162566"/>
                  <a:pt x="19050" y="169806"/>
                </a:cubicBezTo>
                <a:cubicBezTo>
                  <a:pt x="7341" y="175660"/>
                  <a:pt x="12700" y="144406"/>
                  <a:pt x="9525" y="131706"/>
                </a:cubicBezTo>
                <a:cubicBezTo>
                  <a:pt x="6350" y="147581"/>
                  <a:pt x="0" y="163142"/>
                  <a:pt x="0" y="179331"/>
                </a:cubicBezTo>
                <a:cubicBezTo>
                  <a:pt x="0" y="262803"/>
                  <a:pt x="1422" y="259798"/>
                  <a:pt x="19050" y="312681"/>
                </a:cubicBezTo>
                <a:cubicBezTo>
                  <a:pt x="22225" y="299981"/>
                  <a:pt x="22721" y="286290"/>
                  <a:pt x="28575" y="274581"/>
                </a:cubicBezTo>
                <a:cubicBezTo>
                  <a:pt x="38814" y="254103"/>
                  <a:pt x="66675" y="217431"/>
                  <a:pt x="66675" y="217431"/>
                </a:cubicBezTo>
                <a:cubicBezTo>
                  <a:pt x="63500" y="207906"/>
                  <a:pt x="57150" y="178816"/>
                  <a:pt x="57150" y="188856"/>
                </a:cubicBezTo>
                <a:cubicBezTo>
                  <a:pt x="57150" y="252435"/>
                  <a:pt x="55626" y="316744"/>
                  <a:pt x="66675" y="379356"/>
                </a:cubicBezTo>
                <a:cubicBezTo>
                  <a:pt x="68664" y="390629"/>
                  <a:pt x="80605" y="361020"/>
                  <a:pt x="85725" y="350781"/>
                </a:cubicBezTo>
                <a:cubicBezTo>
                  <a:pt x="106045" y="310141"/>
                  <a:pt x="78105" y="327921"/>
                  <a:pt x="123825" y="312681"/>
                </a:cubicBezTo>
                <a:cubicBezTo>
                  <a:pt x="133350" y="322206"/>
                  <a:pt x="145717" y="329560"/>
                  <a:pt x="152400" y="341256"/>
                </a:cubicBezTo>
                <a:cubicBezTo>
                  <a:pt x="158895" y="352622"/>
                  <a:pt x="150216" y="373502"/>
                  <a:pt x="161925" y="379356"/>
                </a:cubicBezTo>
                <a:cubicBezTo>
                  <a:pt x="176405" y="386596"/>
                  <a:pt x="193675" y="373006"/>
                  <a:pt x="209550" y="369831"/>
                </a:cubicBezTo>
                <a:cubicBezTo>
                  <a:pt x="206375" y="353956"/>
                  <a:pt x="211473" y="310758"/>
                  <a:pt x="200025" y="322206"/>
                </a:cubicBezTo>
                <a:cubicBezTo>
                  <a:pt x="184150" y="338081"/>
                  <a:pt x="202953" y="370201"/>
                  <a:pt x="190500" y="388881"/>
                </a:cubicBezTo>
                <a:cubicBezTo>
                  <a:pt x="183238" y="399773"/>
                  <a:pt x="184571" y="363368"/>
                  <a:pt x="180975" y="350781"/>
                </a:cubicBezTo>
                <a:cubicBezTo>
                  <a:pt x="178217" y="341127"/>
                  <a:pt x="178550" y="329306"/>
                  <a:pt x="171450" y="322206"/>
                </a:cubicBezTo>
                <a:cubicBezTo>
                  <a:pt x="164350" y="315106"/>
                  <a:pt x="151855" y="317171"/>
                  <a:pt x="142875" y="312681"/>
                </a:cubicBezTo>
                <a:cubicBezTo>
                  <a:pt x="132636" y="307561"/>
                  <a:pt x="123825" y="299981"/>
                  <a:pt x="114300" y="293631"/>
                </a:cubicBezTo>
                <a:cubicBezTo>
                  <a:pt x="98060" y="317991"/>
                  <a:pt x="70554" y="345135"/>
                  <a:pt x="104775" y="379356"/>
                </a:cubicBezTo>
                <a:cubicBezTo>
                  <a:pt x="112870" y="387451"/>
                  <a:pt x="117475" y="360306"/>
                  <a:pt x="123825" y="350781"/>
                </a:cubicBezTo>
                <a:cubicBezTo>
                  <a:pt x="139867" y="398907"/>
                  <a:pt x="126833" y="378855"/>
                  <a:pt x="142875" y="350781"/>
                </a:cubicBezTo>
                <a:cubicBezTo>
                  <a:pt x="150751" y="336998"/>
                  <a:pt x="161925" y="325381"/>
                  <a:pt x="171450" y="312681"/>
                </a:cubicBezTo>
                <a:cubicBezTo>
                  <a:pt x="194057" y="244860"/>
                  <a:pt x="166178" y="314298"/>
                  <a:pt x="190500" y="350781"/>
                </a:cubicBezTo>
                <a:cubicBezTo>
                  <a:pt x="197762" y="361673"/>
                  <a:pt x="200025" y="312681"/>
                  <a:pt x="200025" y="312681"/>
                </a:cubicBez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Oval 198"/>
          <p:cNvSpPr/>
          <p:nvPr/>
        </p:nvSpPr>
        <p:spPr>
          <a:xfrm>
            <a:off x="2895600" y="2590800"/>
            <a:ext cx="152400" cy="76200"/>
          </a:xfrm>
          <a:prstGeom prst="ellipse">
            <a:avLst/>
          </a:prstGeom>
          <a:solidFill>
            <a:schemeClr val="tx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Freeform 199"/>
          <p:cNvSpPr/>
          <p:nvPr/>
        </p:nvSpPr>
        <p:spPr>
          <a:xfrm>
            <a:off x="2895600" y="2590800"/>
            <a:ext cx="152400" cy="76200"/>
          </a:xfrm>
          <a:custGeom>
            <a:avLst/>
            <a:gdLst>
              <a:gd name="connsiteX0" fmla="*/ 3566 w 22616"/>
              <a:gd name="connsiteY0" fmla="*/ 0 h 41180"/>
              <a:gd name="connsiteX1" fmla="*/ 22616 w 22616"/>
              <a:gd name="connsiteY1" fmla="*/ 38100 h 41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2616" h="41180">
                <a:moveTo>
                  <a:pt x="3566" y="0"/>
                </a:moveTo>
                <a:cubicBezTo>
                  <a:pt x="13861" y="41180"/>
                  <a:pt x="0" y="38100"/>
                  <a:pt x="22616" y="38100"/>
                </a:cubicBezTo>
              </a:path>
            </a:pathLst>
          </a:custGeom>
          <a:solidFill>
            <a:schemeClr val="bg1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Freeform 189"/>
          <p:cNvSpPr/>
          <p:nvPr/>
        </p:nvSpPr>
        <p:spPr>
          <a:xfrm rot="293158">
            <a:off x="2352479" y="4736305"/>
            <a:ext cx="1066800" cy="1606527"/>
          </a:xfrm>
          <a:custGeom>
            <a:avLst/>
            <a:gdLst>
              <a:gd name="connsiteX0" fmla="*/ 0 w 1048512"/>
              <a:gd name="connsiteY0" fmla="*/ 1051453 h 1648861"/>
              <a:gd name="connsiteX1" fmla="*/ 36576 w 1048512"/>
              <a:gd name="connsiteY1" fmla="*/ 771037 h 1648861"/>
              <a:gd name="connsiteX2" fmla="*/ 60960 w 1048512"/>
              <a:gd name="connsiteY2" fmla="*/ 624733 h 1648861"/>
              <a:gd name="connsiteX3" fmla="*/ 73152 w 1048512"/>
              <a:gd name="connsiteY3" fmla="*/ 588157 h 1648861"/>
              <a:gd name="connsiteX4" fmla="*/ 97536 w 1048512"/>
              <a:gd name="connsiteY4" fmla="*/ 551581 h 1648861"/>
              <a:gd name="connsiteX5" fmla="*/ 146304 w 1048512"/>
              <a:gd name="connsiteY5" fmla="*/ 502813 h 1648861"/>
              <a:gd name="connsiteX6" fmla="*/ 158496 w 1048512"/>
              <a:gd name="connsiteY6" fmla="*/ 466237 h 1648861"/>
              <a:gd name="connsiteX7" fmla="*/ 182880 w 1048512"/>
              <a:gd name="connsiteY7" fmla="*/ 429661 h 1648861"/>
              <a:gd name="connsiteX8" fmla="*/ 195072 w 1048512"/>
              <a:gd name="connsiteY8" fmla="*/ 344317 h 1648861"/>
              <a:gd name="connsiteX9" fmla="*/ 219456 w 1048512"/>
              <a:gd name="connsiteY9" fmla="*/ 283357 h 1648861"/>
              <a:gd name="connsiteX10" fmla="*/ 280416 w 1048512"/>
              <a:gd name="connsiteY10" fmla="*/ 161437 h 1648861"/>
              <a:gd name="connsiteX11" fmla="*/ 353568 w 1048512"/>
              <a:gd name="connsiteY11" fmla="*/ 100477 h 1648861"/>
              <a:gd name="connsiteX12" fmla="*/ 365760 w 1048512"/>
              <a:gd name="connsiteY12" fmla="*/ 63901 h 1648861"/>
              <a:gd name="connsiteX13" fmla="*/ 536448 w 1048512"/>
              <a:gd name="connsiteY13" fmla="*/ 39517 h 1648861"/>
              <a:gd name="connsiteX14" fmla="*/ 621792 w 1048512"/>
              <a:gd name="connsiteY14" fmla="*/ 76093 h 1648861"/>
              <a:gd name="connsiteX15" fmla="*/ 694944 w 1048512"/>
              <a:gd name="connsiteY15" fmla="*/ 124861 h 1648861"/>
              <a:gd name="connsiteX16" fmla="*/ 780288 w 1048512"/>
              <a:gd name="connsiteY16" fmla="*/ 173629 h 1648861"/>
              <a:gd name="connsiteX17" fmla="*/ 841248 w 1048512"/>
              <a:gd name="connsiteY17" fmla="*/ 234589 h 1648861"/>
              <a:gd name="connsiteX18" fmla="*/ 938784 w 1048512"/>
              <a:gd name="connsiteY18" fmla="*/ 368701 h 1648861"/>
              <a:gd name="connsiteX19" fmla="*/ 975360 w 1048512"/>
              <a:gd name="connsiteY19" fmla="*/ 429661 h 1648861"/>
              <a:gd name="connsiteX20" fmla="*/ 987552 w 1048512"/>
              <a:gd name="connsiteY20" fmla="*/ 466237 h 1648861"/>
              <a:gd name="connsiteX21" fmla="*/ 999744 w 1048512"/>
              <a:gd name="connsiteY21" fmla="*/ 1209949 h 1648861"/>
              <a:gd name="connsiteX22" fmla="*/ 1024128 w 1048512"/>
              <a:gd name="connsiteY22" fmla="*/ 1356253 h 1648861"/>
              <a:gd name="connsiteX23" fmla="*/ 1036320 w 1048512"/>
              <a:gd name="connsiteY23" fmla="*/ 1539133 h 1648861"/>
              <a:gd name="connsiteX24" fmla="*/ 1048512 w 1048512"/>
              <a:gd name="connsiteY24" fmla="*/ 1648861 h 1648861"/>
              <a:gd name="connsiteX0" fmla="*/ 0 w 1063708"/>
              <a:gd name="connsiteY0" fmla="*/ 1051453 h 1575807"/>
              <a:gd name="connsiteX1" fmla="*/ 36576 w 1063708"/>
              <a:gd name="connsiteY1" fmla="*/ 771037 h 1575807"/>
              <a:gd name="connsiteX2" fmla="*/ 60960 w 1063708"/>
              <a:gd name="connsiteY2" fmla="*/ 624733 h 1575807"/>
              <a:gd name="connsiteX3" fmla="*/ 73152 w 1063708"/>
              <a:gd name="connsiteY3" fmla="*/ 588157 h 1575807"/>
              <a:gd name="connsiteX4" fmla="*/ 97536 w 1063708"/>
              <a:gd name="connsiteY4" fmla="*/ 551581 h 1575807"/>
              <a:gd name="connsiteX5" fmla="*/ 146304 w 1063708"/>
              <a:gd name="connsiteY5" fmla="*/ 502813 h 1575807"/>
              <a:gd name="connsiteX6" fmla="*/ 158496 w 1063708"/>
              <a:gd name="connsiteY6" fmla="*/ 466237 h 1575807"/>
              <a:gd name="connsiteX7" fmla="*/ 182880 w 1063708"/>
              <a:gd name="connsiteY7" fmla="*/ 429661 h 1575807"/>
              <a:gd name="connsiteX8" fmla="*/ 195072 w 1063708"/>
              <a:gd name="connsiteY8" fmla="*/ 344317 h 1575807"/>
              <a:gd name="connsiteX9" fmla="*/ 219456 w 1063708"/>
              <a:gd name="connsiteY9" fmla="*/ 283357 h 1575807"/>
              <a:gd name="connsiteX10" fmla="*/ 280416 w 1063708"/>
              <a:gd name="connsiteY10" fmla="*/ 161437 h 1575807"/>
              <a:gd name="connsiteX11" fmla="*/ 353568 w 1063708"/>
              <a:gd name="connsiteY11" fmla="*/ 100477 h 1575807"/>
              <a:gd name="connsiteX12" fmla="*/ 365760 w 1063708"/>
              <a:gd name="connsiteY12" fmla="*/ 63901 h 1575807"/>
              <a:gd name="connsiteX13" fmla="*/ 536448 w 1063708"/>
              <a:gd name="connsiteY13" fmla="*/ 39517 h 1575807"/>
              <a:gd name="connsiteX14" fmla="*/ 621792 w 1063708"/>
              <a:gd name="connsiteY14" fmla="*/ 76093 h 1575807"/>
              <a:gd name="connsiteX15" fmla="*/ 694944 w 1063708"/>
              <a:gd name="connsiteY15" fmla="*/ 124861 h 1575807"/>
              <a:gd name="connsiteX16" fmla="*/ 780288 w 1063708"/>
              <a:gd name="connsiteY16" fmla="*/ 173629 h 1575807"/>
              <a:gd name="connsiteX17" fmla="*/ 841248 w 1063708"/>
              <a:gd name="connsiteY17" fmla="*/ 234589 h 1575807"/>
              <a:gd name="connsiteX18" fmla="*/ 938784 w 1063708"/>
              <a:gd name="connsiteY18" fmla="*/ 368701 h 1575807"/>
              <a:gd name="connsiteX19" fmla="*/ 975360 w 1063708"/>
              <a:gd name="connsiteY19" fmla="*/ 429661 h 1575807"/>
              <a:gd name="connsiteX20" fmla="*/ 987552 w 1063708"/>
              <a:gd name="connsiteY20" fmla="*/ 466237 h 1575807"/>
              <a:gd name="connsiteX21" fmla="*/ 999744 w 1063708"/>
              <a:gd name="connsiteY21" fmla="*/ 1209949 h 1575807"/>
              <a:gd name="connsiteX22" fmla="*/ 1024128 w 1063708"/>
              <a:gd name="connsiteY22" fmla="*/ 1356253 h 1575807"/>
              <a:gd name="connsiteX23" fmla="*/ 1036320 w 1063708"/>
              <a:gd name="connsiteY23" fmla="*/ 1539133 h 1575807"/>
              <a:gd name="connsiteX24" fmla="*/ 1063708 w 1063708"/>
              <a:gd name="connsiteY24" fmla="*/ 1557421 h 1575807"/>
              <a:gd name="connsiteX0" fmla="*/ 0 w 1063708"/>
              <a:gd name="connsiteY0" fmla="*/ 1053961 h 1578315"/>
              <a:gd name="connsiteX1" fmla="*/ 36576 w 1063708"/>
              <a:gd name="connsiteY1" fmla="*/ 773545 h 1578315"/>
              <a:gd name="connsiteX2" fmla="*/ 60960 w 1063708"/>
              <a:gd name="connsiteY2" fmla="*/ 627241 h 1578315"/>
              <a:gd name="connsiteX3" fmla="*/ 73152 w 1063708"/>
              <a:gd name="connsiteY3" fmla="*/ 590665 h 1578315"/>
              <a:gd name="connsiteX4" fmla="*/ 97536 w 1063708"/>
              <a:gd name="connsiteY4" fmla="*/ 554089 h 1578315"/>
              <a:gd name="connsiteX5" fmla="*/ 146304 w 1063708"/>
              <a:gd name="connsiteY5" fmla="*/ 505321 h 1578315"/>
              <a:gd name="connsiteX6" fmla="*/ 158496 w 1063708"/>
              <a:gd name="connsiteY6" fmla="*/ 468745 h 1578315"/>
              <a:gd name="connsiteX7" fmla="*/ 182880 w 1063708"/>
              <a:gd name="connsiteY7" fmla="*/ 432169 h 1578315"/>
              <a:gd name="connsiteX8" fmla="*/ 195072 w 1063708"/>
              <a:gd name="connsiteY8" fmla="*/ 346825 h 1578315"/>
              <a:gd name="connsiteX9" fmla="*/ 219456 w 1063708"/>
              <a:gd name="connsiteY9" fmla="*/ 285865 h 1578315"/>
              <a:gd name="connsiteX10" fmla="*/ 280416 w 1063708"/>
              <a:gd name="connsiteY10" fmla="*/ 163945 h 1578315"/>
              <a:gd name="connsiteX11" fmla="*/ 353568 w 1063708"/>
              <a:gd name="connsiteY11" fmla="*/ 102985 h 1578315"/>
              <a:gd name="connsiteX12" fmla="*/ 175942 w 1063708"/>
              <a:gd name="connsiteY12" fmla="*/ 63901 h 1578315"/>
              <a:gd name="connsiteX13" fmla="*/ 536448 w 1063708"/>
              <a:gd name="connsiteY13" fmla="*/ 42025 h 1578315"/>
              <a:gd name="connsiteX14" fmla="*/ 621792 w 1063708"/>
              <a:gd name="connsiteY14" fmla="*/ 78601 h 1578315"/>
              <a:gd name="connsiteX15" fmla="*/ 694944 w 1063708"/>
              <a:gd name="connsiteY15" fmla="*/ 127369 h 1578315"/>
              <a:gd name="connsiteX16" fmla="*/ 780288 w 1063708"/>
              <a:gd name="connsiteY16" fmla="*/ 176137 h 1578315"/>
              <a:gd name="connsiteX17" fmla="*/ 841248 w 1063708"/>
              <a:gd name="connsiteY17" fmla="*/ 237097 h 1578315"/>
              <a:gd name="connsiteX18" fmla="*/ 938784 w 1063708"/>
              <a:gd name="connsiteY18" fmla="*/ 371209 h 1578315"/>
              <a:gd name="connsiteX19" fmla="*/ 975360 w 1063708"/>
              <a:gd name="connsiteY19" fmla="*/ 432169 h 1578315"/>
              <a:gd name="connsiteX20" fmla="*/ 987552 w 1063708"/>
              <a:gd name="connsiteY20" fmla="*/ 468745 h 1578315"/>
              <a:gd name="connsiteX21" fmla="*/ 999744 w 1063708"/>
              <a:gd name="connsiteY21" fmla="*/ 1212457 h 1578315"/>
              <a:gd name="connsiteX22" fmla="*/ 1024128 w 1063708"/>
              <a:gd name="connsiteY22" fmla="*/ 1358761 h 1578315"/>
              <a:gd name="connsiteX23" fmla="*/ 1036320 w 1063708"/>
              <a:gd name="connsiteY23" fmla="*/ 1541641 h 1578315"/>
              <a:gd name="connsiteX24" fmla="*/ 1063708 w 1063708"/>
              <a:gd name="connsiteY24" fmla="*/ 1559929 h 1578315"/>
              <a:gd name="connsiteX0" fmla="*/ 0 w 1063708"/>
              <a:gd name="connsiteY0" fmla="*/ 1053961 h 1578315"/>
              <a:gd name="connsiteX1" fmla="*/ 36576 w 1063708"/>
              <a:gd name="connsiteY1" fmla="*/ 773545 h 1578315"/>
              <a:gd name="connsiteX2" fmla="*/ 60960 w 1063708"/>
              <a:gd name="connsiteY2" fmla="*/ 627241 h 1578315"/>
              <a:gd name="connsiteX3" fmla="*/ 73152 w 1063708"/>
              <a:gd name="connsiteY3" fmla="*/ 590665 h 1578315"/>
              <a:gd name="connsiteX4" fmla="*/ 97536 w 1063708"/>
              <a:gd name="connsiteY4" fmla="*/ 554089 h 1578315"/>
              <a:gd name="connsiteX5" fmla="*/ 146304 w 1063708"/>
              <a:gd name="connsiteY5" fmla="*/ 505321 h 1578315"/>
              <a:gd name="connsiteX6" fmla="*/ 158496 w 1063708"/>
              <a:gd name="connsiteY6" fmla="*/ 468745 h 1578315"/>
              <a:gd name="connsiteX7" fmla="*/ 182880 w 1063708"/>
              <a:gd name="connsiteY7" fmla="*/ 432169 h 1578315"/>
              <a:gd name="connsiteX8" fmla="*/ 195072 w 1063708"/>
              <a:gd name="connsiteY8" fmla="*/ 346825 h 1578315"/>
              <a:gd name="connsiteX9" fmla="*/ 219456 w 1063708"/>
              <a:gd name="connsiteY9" fmla="*/ 285865 h 1578315"/>
              <a:gd name="connsiteX10" fmla="*/ 182413 w 1063708"/>
              <a:gd name="connsiteY10" fmla="*/ 139824 h 1578315"/>
              <a:gd name="connsiteX11" fmla="*/ 353568 w 1063708"/>
              <a:gd name="connsiteY11" fmla="*/ 102985 h 1578315"/>
              <a:gd name="connsiteX12" fmla="*/ 175942 w 1063708"/>
              <a:gd name="connsiteY12" fmla="*/ 63901 h 1578315"/>
              <a:gd name="connsiteX13" fmla="*/ 536448 w 1063708"/>
              <a:gd name="connsiteY13" fmla="*/ 42025 h 1578315"/>
              <a:gd name="connsiteX14" fmla="*/ 621792 w 1063708"/>
              <a:gd name="connsiteY14" fmla="*/ 78601 h 1578315"/>
              <a:gd name="connsiteX15" fmla="*/ 694944 w 1063708"/>
              <a:gd name="connsiteY15" fmla="*/ 127369 h 1578315"/>
              <a:gd name="connsiteX16" fmla="*/ 780288 w 1063708"/>
              <a:gd name="connsiteY16" fmla="*/ 176137 h 1578315"/>
              <a:gd name="connsiteX17" fmla="*/ 841248 w 1063708"/>
              <a:gd name="connsiteY17" fmla="*/ 237097 h 1578315"/>
              <a:gd name="connsiteX18" fmla="*/ 938784 w 1063708"/>
              <a:gd name="connsiteY18" fmla="*/ 371209 h 1578315"/>
              <a:gd name="connsiteX19" fmla="*/ 975360 w 1063708"/>
              <a:gd name="connsiteY19" fmla="*/ 432169 h 1578315"/>
              <a:gd name="connsiteX20" fmla="*/ 987552 w 1063708"/>
              <a:gd name="connsiteY20" fmla="*/ 468745 h 1578315"/>
              <a:gd name="connsiteX21" fmla="*/ 999744 w 1063708"/>
              <a:gd name="connsiteY21" fmla="*/ 1212457 h 1578315"/>
              <a:gd name="connsiteX22" fmla="*/ 1024128 w 1063708"/>
              <a:gd name="connsiteY22" fmla="*/ 1358761 h 1578315"/>
              <a:gd name="connsiteX23" fmla="*/ 1036320 w 1063708"/>
              <a:gd name="connsiteY23" fmla="*/ 1541641 h 1578315"/>
              <a:gd name="connsiteX24" fmla="*/ 1063708 w 1063708"/>
              <a:gd name="connsiteY24" fmla="*/ 1559929 h 1578315"/>
              <a:gd name="connsiteX0" fmla="*/ 0 w 1063708"/>
              <a:gd name="connsiteY0" fmla="*/ 1053961 h 1578315"/>
              <a:gd name="connsiteX1" fmla="*/ 36576 w 1063708"/>
              <a:gd name="connsiteY1" fmla="*/ 773545 h 1578315"/>
              <a:gd name="connsiteX2" fmla="*/ 60960 w 1063708"/>
              <a:gd name="connsiteY2" fmla="*/ 627241 h 1578315"/>
              <a:gd name="connsiteX3" fmla="*/ 73152 w 1063708"/>
              <a:gd name="connsiteY3" fmla="*/ 590665 h 1578315"/>
              <a:gd name="connsiteX4" fmla="*/ 97536 w 1063708"/>
              <a:gd name="connsiteY4" fmla="*/ 554089 h 1578315"/>
              <a:gd name="connsiteX5" fmla="*/ 146304 w 1063708"/>
              <a:gd name="connsiteY5" fmla="*/ 505321 h 1578315"/>
              <a:gd name="connsiteX6" fmla="*/ 158496 w 1063708"/>
              <a:gd name="connsiteY6" fmla="*/ 468745 h 1578315"/>
              <a:gd name="connsiteX7" fmla="*/ 182880 w 1063708"/>
              <a:gd name="connsiteY7" fmla="*/ 432169 h 1578315"/>
              <a:gd name="connsiteX8" fmla="*/ 195072 w 1063708"/>
              <a:gd name="connsiteY8" fmla="*/ 346825 h 1578315"/>
              <a:gd name="connsiteX9" fmla="*/ 219456 w 1063708"/>
              <a:gd name="connsiteY9" fmla="*/ 285865 h 1578315"/>
              <a:gd name="connsiteX10" fmla="*/ 182413 w 1063708"/>
              <a:gd name="connsiteY10" fmla="*/ 139824 h 1578315"/>
              <a:gd name="connsiteX11" fmla="*/ 175941 w 1063708"/>
              <a:gd name="connsiteY11" fmla="*/ 63901 h 1578315"/>
              <a:gd name="connsiteX12" fmla="*/ 175942 w 1063708"/>
              <a:gd name="connsiteY12" fmla="*/ 63901 h 1578315"/>
              <a:gd name="connsiteX13" fmla="*/ 536448 w 1063708"/>
              <a:gd name="connsiteY13" fmla="*/ 42025 h 1578315"/>
              <a:gd name="connsiteX14" fmla="*/ 621792 w 1063708"/>
              <a:gd name="connsiteY14" fmla="*/ 78601 h 1578315"/>
              <a:gd name="connsiteX15" fmla="*/ 694944 w 1063708"/>
              <a:gd name="connsiteY15" fmla="*/ 127369 h 1578315"/>
              <a:gd name="connsiteX16" fmla="*/ 780288 w 1063708"/>
              <a:gd name="connsiteY16" fmla="*/ 176137 h 1578315"/>
              <a:gd name="connsiteX17" fmla="*/ 841248 w 1063708"/>
              <a:gd name="connsiteY17" fmla="*/ 237097 h 1578315"/>
              <a:gd name="connsiteX18" fmla="*/ 938784 w 1063708"/>
              <a:gd name="connsiteY18" fmla="*/ 371209 h 1578315"/>
              <a:gd name="connsiteX19" fmla="*/ 975360 w 1063708"/>
              <a:gd name="connsiteY19" fmla="*/ 432169 h 1578315"/>
              <a:gd name="connsiteX20" fmla="*/ 987552 w 1063708"/>
              <a:gd name="connsiteY20" fmla="*/ 468745 h 1578315"/>
              <a:gd name="connsiteX21" fmla="*/ 999744 w 1063708"/>
              <a:gd name="connsiteY21" fmla="*/ 1212457 h 1578315"/>
              <a:gd name="connsiteX22" fmla="*/ 1024128 w 1063708"/>
              <a:gd name="connsiteY22" fmla="*/ 1358761 h 1578315"/>
              <a:gd name="connsiteX23" fmla="*/ 1036320 w 1063708"/>
              <a:gd name="connsiteY23" fmla="*/ 1541641 h 1578315"/>
              <a:gd name="connsiteX24" fmla="*/ 1063708 w 1063708"/>
              <a:gd name="connsiteY24" fmla="*/ 1559929 h 1578315"/>
              <a:gd name="connsiteX0" fmla="*/ 0 w 1063708"/>
              <a:gd name="connsiteY0" fmla="*/ 1053961 h 1578315"/>
              <a:gd name="connsiteX1" fmla="*/ 36576 w 1063708"/>
              <a:gd name="connsiteY1" fmla="*/ 773545 h 1578315"/>
              <a:gd name="connsiteX2" fmla="*/ 60960 w 1063708"/>
              <a:gd name="connsiteY2" fmla="*/ 627241 h 1578315"/>
              <a:gd name="connsiteX3" fmla="*/ 73152 w 1063708"/>
              <a:gd name="connsiteY3" fmla="*/ 590665 h 1578315"/>
              <a:gd name="connsiteX4" fmla="*/ 97536 w 1063708"/>
              <a:gd name="connsiteY4" fmla="*/ 554089 h 1578315"/>
              <a:gd name="connsiteX5" fmla="*/ 146304 w 1063708"/>
              <a:gd name="connsiteY5" fmla="*/ 505321 h 1578315"/>
              <a:gd name="connsiteX6" fmla="*/ 158496 w 1063708"/>
              <a:gd name="connsiteY6" fmla="*/ 468745 h 1578315"/>
              <a:gd name="connsiteX7" fmla="*/ 182880 w 1063708"/>
              <a:gd name="connsiteY7" fmla="*/ 432169 h 1578315"/>
              <a:gd name="connsiteX8" fmla="*/ 195072 w 1063708"/>
              <a:gd name="connsiteY8" fmla="*/ 346825 h 1578315"/>
              <a:gd name="connsiteX9" fmla="*/ 119652 w 1063708"/>
              <a:gd name="connsiteY9" fmla="*/ 298160 h 1578315"/>
              <a:gd name="connsiteX10" fmla="*/ 182413 w 1063708"/>
              <a:gd name="connsiteY10" fmla="*/ 139824 h 1578315"/>
              <a:gd name="connsiteX11" fmla="*/ 175941 w 1063708"/>
              <a:gd name="connsiteY11" fmla="*/ 63901 h 1578315"/>
              <a:gd name="connsiteX12" fmla="*/ 175942 w 1063708"/>
              <a:gd name="connsiteY12" fmla="*/ 63901 h 1578315"/>
              <a:gd name="connsiteX13" fmla="*/ 536448 w 1063708"/>
              <a:gd name="connsiteY13" fmla="*/ 42025 h 1578315"/>
              <a:gd name="connsiteX14" fmla="*/ 621792 w 1063708"/>
              <a:gd name="connsiteY14" fmla="*/ 78601 h 1578315"/>
              <a:gd name="connsiteX15" fmla="*/ 694944 w 1063708"/>
              <a:gd name="connsiteY15" fmla="*/ 127369 h 1578315"/>
              <a:gd name="connsiteX16" fmla="*/ 780288 w 1063708"/>
              <a:gd name="connsiteY16" fmla="*/ 176137 h 1578315"/>
              <a:gd name="connsiteX17" fmla="*/ 841248 w 1063708"/>
              <a:gd name="connsiteY17" fmla="*/ 237097 h 1578315"/>
              <a:gd name="connsiteX18" fmla="*/ 938784 w 1063708"/>
              <a:gd name="connsiteY18" fmla="*/ 371209 h 1578315"/>
              <a:gd name="connsiteX19" fmla="*/ 975360 w 1063708"/>
              <a:gd name="connsiteY19" fmla="*/ 432169 h 1578315"/>
              <a:gd name="connsiteX20" fmla="*/ 987552 w 1063708"/>
              <a:gd name="connsiteY20" fmla="*/ 468745 h 1578315"/>
              <a:gd name="connsiteX21" fmla="*/ 999744 w 1063708"/>
              <a:gd name="connsiteY21" fmla="*/ 1212457 h 1578315"/>
              <a:gd name="connsiteX22" fmla="*/ 1024128 w 1063708"/>
              <a:gd name="connsiteY22" fmla="*/ 1358761 h 1578315"/>
              <a:gd name="connsiteX23" fmla="*/ 1036320 w 1063708"/>
              <a:gd name="connsiteY23" fmla="*/ 1541641 h 1578315"/>
              <a:gd name="connsiteX24" fmla="*/ 1063708 w 1063708"/>
              <a:gd name="connsiteY24" fmla="*/ 1559929 h 1578315"/>
              <a:gd name="connsiteX0" fmla="*/ 0 w 1063708"/>
              <a:gd name="connsiteY0" fmla="*/ 1053961 h 1578315"/>
              <a:gd name="connsiteX1" fmla="*/ 36576 w 1063708"/>
              <a:gd name="connsiteY1" fmla="*/ 773545 h 1578315"/>
              <a:gd name="connsiteX2" fmla="*/ 60960 w 1063708"/>
              <a:gd name="connsiteY2" fmla="*/ 627241 h 1578315"/>
              <a:gd name="connsiteX3" fmla="*/ 73152 w 1063708"/>
              <a:gd name="connsiteY3" fmla="*/ 590665 h 1578315"/>
              <a:gd name="connsiteX4" fmla="*/ 97536 w 1063708"/>
              <a:gd name="connsiteY4" fmla="*/ 554089 h 1578315"/>
              <a:gd name="connsiteX5" fmla="*/ 146304 w 1063708"/>
              <a:gd name="connsiteY5" fmla="*/ 505321 h 1578315"/>
              <a:gd name="connsiteX6" fmla="*/ 158496 w 1063708"/>
              <a:gd name="connsiteY6" fmla="*/ 468745 h 1578315"/>
              <a:gd name="connsiteX7" fmla="*/ 182880 w 1063708"/>
              <a:gd name="connsiteY7" fmla="*/ 432169 h 1578315"/>
              <a:gd name="connsiteX8" fmla="*/ 50421 w 1063708"/>
              <a:gd name="connsiteY8" fmla="*/ 380574 h 1578315"/>
              <a:gd name="connsiteX9" fmla="*/ 119652 w 1063708"/>
              <a:gd name="connsiteY9" fmla="*/ 298160 h 1578315"/>
              <a:gd name="connsiteX10" fmla="*/ 182413 w 1063708"/>
              <a:gd name="connsiteY10" fmla="*/ 139824 h 1578315"/>
              <a:gd name="connsiteX11" fmla="*/ 175941 w 1063708"/>
              <a:gd name="connsiteY11" fmla="*/ 63901 h 1578315"/>
              <a:gd name="connsiteX12" fmla="*/ 175942 w 1063708"/>
              <a:gd name="connsiteY12" fmla="*/ 63901 h 1578315"/>
              <a:gd name="connsiteX13" fmla="*/ 536448 w 1063708"/>
              <a:gd name="connsiteY13" fmla="*/ 42025 h 1578315"/>
              <a:gd name="connsiteX14" fmla="*/ 621792 w 1063708"/>
              <a:gd name="connsiteY14" fmla="*/ 78601 h 1578315"/>
              <a:gd name="connsiteX15" fmla="*/ 694944 w 1063708"/>
              <a:gd name="connsiteY15" fmla="*/ 127369 h 1578315"/>
              <a:gd name="connsiteX16" fmla="*/ 780288 w 1063708"/>
              <a:gd name="connsiteY16" fmla="*/ 176137 h 1578315"/>
              <a:gd name="connsiteX17" fmla="*/ 841248 w 1063708"/>
              <a:gd name="connsiteY17" fmla="*/ 237097 h 1578315"/>
              <a:gd name="connsiteX18" fmla="*/ 938784 w 1063708"/>
              <a:gd name="connsiteY18" fmla="*/ 371209 h 1578315"/>
              <a:gd name="connsiteX19" fmla="*/ 975360 w 1063708"/>
              <a:gd name="connsiteY19" fmla="*/ 432169 h 1578315"/>
              <a:gd name="connsiteX20" fmla="*/ 987552 w 1063708"/>
              <a:gd name="connsiteY20" fmla="*/ 468745 h 1578315"/>
              <a:gd name="connsiteX21" fmla="*/ 999744 w 1063708"/>
              <a:gd name="connsiteY21" fmla="*/ 1212457 h 1578315"/>
              <a:gd name="connsiteX22" fmla="*/ 1024128 w 1063708"/>
              <a:gd name="connsiteY22" fmla="*/ 1358761 h 1578315"/>
              <a:gd name="connsiteX23" fmla="*/ 1036320 w 1063708"/>
              <a:gd name="connsiteY23" fmla="*/ 1541641 h 1578315"/>
              <a:gd name="connsiteX24" fmla="*/ 1063708 w 1063708"/>
              <a:gd name="connsiteY24" fmla="*/ 1559929 h 1578315"/>
              <a:gd name="connsiteX0" fmla="*/ 0 w 1063708"/>
              <a:gd name="connsiteY0" fmla="*/ 1053961 h 1578315"/>
              <a:gd name="connsiteX1" fmla="*/ 36576 w 1063708"/>
              <a:gd name="connsiteY1" fmla="*/ 773545 h 1578315"/>
              <a:gd name="connsiteX2" fmla="*/ 60960 w 1063708"/>
              <a:gd name="connsiteY2" fmla="*/ 627241 h 1578315"/>
              <a:gd name="connsiteX3" fmla="*/ 73152 w 1063708"/>
              <a:gd name="connsiteY3" fmla="*/ 590665 h 1578315"/>
              <a:gd name="connsiteX4" fmla="*/ 97536 w 1063708"/>
              <a:gd name="connsiteY4" fmla="*/ 554089 h 1578315"/>
              <a:gd name="connsiteX5" fmla="*/ 146304 w 1063708"/>
              <a:gd name="connsiteY5" fmla="*/ 505321 h 1578315"/>
              <a:gd name="connsiteX6" fmla="*/ 158496 w 1063708"/>
              <a:gd name="connsiteY6" fmla="*/ 468745 h 1578315"/>
              <a:gd name="connsiteX7" fmla="*/ 56892 w 1063708"/>
              <a:gd name="connsiteY7" fmla="*/ 456497 h 1578315"/>
              <a:gd name="connsiteX8" fmla="*/ 50421 w 1063708"/>
              <a:gd name="connsiteY8" fmla="*/ 380574 h 1578315"/>
              <a:gd name="connsiteX9" fmla="*/ 119652 w 1063708"/>
              <a:gd name="connsiteY9" fmla="*/ 298160 h 1578315"/>
              <a:gd name="connsiteX10" fmla="*/ 182413 w 1063708"/>
              <a:gd name="connsiteY10" fmla="*/ 139824 h 1578315"/>
              <a:gd name="connsiteX11" fmla="*/ 175941 w 1063708"/>
              <a:gd name="connsiteY11" fmla="*/ 63901 h 1578315"/>
              <a:gd name="connsiteX12" fmla="*/ 175942 w 1063708"/>
              <a:gd name="connsiteY12" fmla="*/ 63901 h 1578315"/>
              <a:gd name="connsiteX13" fmla="*/ 536448 w 1063708"/>
              <a:gd name="connsiteY13" fmla="*/ 42025 h 1578315"/>
              <a:gd name="connsiteX14" fmla="*/ 621792 w 1063708"/>
              <a:gd name="connsiteY14" fmla="*/ 78601 h 1578315"/>
              <a:gd name="connsiteX15" fmla="*/ 694944 w 1063708"/>
              <a:gd name="connsiteY15" fmla="*/ 127369 h 1578315"/>
              <a:gd name="connsiteX16" fmla="*/ 780288 w 1063708"/>
              <a:gd name="connsiteY16" fmla="*/ 176137 h 1578315"/>
              <a:gd name="connsiteX17" fmla="*/ 841248 w 1063708"/>
              <a:gd name="connsiteY17" fmla="*/ 237097 h 1578315"/>
              <a:gd name="connsiteX18" fmla="*/ 938784 w 1063708"/>
              <a:gd name="connsiteY18" fmla="*/ 371209 h 1578315"/>
              <a:gd name="connsiteX19" fmla="*/ 975360 w 1063708"/>
              <a:gd name="connsiteY19" fmla="*/ 432169 h 1578315"/>
              <a:gd name="connsiteX20" fmla="*/ 987552 w 1063708"/>
              <a:gd name="connsiteY20" fmla="*/ 468745 h 1578315"/>
              <a:gd name="connsiteX21" fmla="*/ 999744 w 1063708"/>
              <a:gd name="connsiteY21" fmla="*/ 1212457 h 1578315"/>
              <a:gd name="connsiteX22" fmla="*/ 1024128 w 1063708"/>
              <a:gd name="connsiteY22" fmla="*/ 1358761 h 1578315"/>
              <a:gd name="connsiteX23" fmla="*/ 1036320 w 1063708"/>
              <a:gd name="connsiteY23" fmla="*/ 1541641 h 1578315"/>
              <a:gd name="connsiteX24" fmla="*/ 1063708 w 1063708"/>
              <a:gd name="connsiteY24" fmla="*/ 1559929 h 1578315"/>
              <a:gd name="connsiteX0" fmla="*/ 0 w 1063708"/>
              <a:gd name="connsiteY0" fmla="*/ 1053961 h 1578315"/>
              <a:gd name="connsiteX1" fmla="*/ 36576 w 1063708"/>
              <a:gd name="connsiteY1" fmla="*/ 773545 h 1578315"/>
              <a:gd name="connsiteX2" fmla="*/ 60960 w 1063708"/>
              <a:gd name="connsiteY2" fmla="*/ 627241 h 1578315"/>
              <a:gd name="connsiteX3" fmla="*/ 73152 w 1063708"/>
              <a:gd name="connsiteY3" fmla="*/ 590665 h 1578315"/>
              <a:gd name="connsiteX4" fmla="*/ 97536 w 1063708"/>
              <a:gd name="connsiteY4" fmla="*/ 554089 h 1578315"/>
              <a:gd name="connsiteX5" fmla="*/ 146304 w 1063708"/>
              <a:gd name="connsiteY5" fmla="*/ 505321 h 1578315"/>
              <a:gd name="connsiteX6" fmla="*/ 63363 w 1063708"/>
              <a:gd name="connsiteY6" fmla="*/ 532420 h 1578315"/>
              <a:gd name="connsiteX7" fmla="*/ 56892 w 1063708"/>
              <a:gd name="connsiteY7" fmla="*/ 456497 h 1578315"/>
              <a:gd name="connsiteX8" fmla="*/ 50421 w 1063708"/>
              <a:gd name="connsiteY8" fmla="*/ 380574 h 1578315"/>
              <a:gd name="connsiteX9" fmla="*/ 119652 w 1063708"/>
              <a:gd name="connsiteY9" fmla="*/ 298160 h 1578315"/>
              <a:gd name="connsiteX10" fmla="*/ 182413 w 1063708"/>
              <a:gd name="connsiteY10" fmla="*/ 139824 h 1578315"/>
              <a:gd name="connsiteX11" fmla="*/ 175941 w 1063708"/>
              <a:gd name="connsiteY11" fmla="*/ 63901 h 1578315"/>
              <a:gd name="connsiteX12" fmla="*/ 175942 w 1063708"/>
              <a:gd name="connsiteY12" fmla="*/ 63901 h 1578315"/>
              <a:gd name="connsiteX13" fmla="*/ 536448 w 1063708"/>
              <a:gd name="connsiteY13" fmla="*/ 42025 h 1578315"/>
              <a:gd name="connsiteX14" fmla="*/ 621792 w 1063708"/>
              <a:gd name="connsiteY14" fmla="*/ 78601 h 1578315"/>
              <a:gd name="connsiteX15" fmla="*/ 694944 w 1063708"/>
              <a:gd name="connsiteY15" fmla="*/ 127369 h 1578315"/>
              <a:gd name="connsiteX16" fmla="*/ 780288 w 1063708"/>
              <a:gd name="connsiteY16" fmla="*/ 176137 h 1578315"/>
              <a:gd name="connsiteX17" fmla="*/ 841248 w 1063708"/>
              <a:gd name="connsiteY17" fmla="*/ 237097 h 1578315"/>
              <a:gd name="connsiteX18" fmla="*/ 938784 w 1063708"/>
              <a:gd name="connsiteY18" fmla="*/ 371209 h 1578315"/>
              <a:gd name="connsiteX19" fmla="*/ 975360 w 1063708"/>
              <a:gd name="connsiteY19" fmla="*/ 432169 h 1578315"/>
              <a:gd name="connsiteX20" fmla="*/ 987552 w 1063708"/>
              <a:gd name="connsiteY20" fmla="*/ 468745 h 1578315"/>
              <a:gd name="connsiteX21" fmla="*/ 999744 w 1063708"/>
              <a:gd name="connsiteY21" fmla="*/ 1212457 h 1578315"/>
              <a:gd name="connsiteX22" fmla="*/ 1024128 w 1063708"/>
              <a:gd name="connsiteY22" fmla="*/ 1358761 h 1578315"/>
              <a:gd name="connsiteX23" fmla="*/ 1036320 w 1063708"/>
              <a:gd name="connsiteY23" fmla="*/ 1541641 h 1578315"/>
              <a:gd name="connsiteX24" fmla="*/ 1063708 w 1063708"/>
              <a:gd name="connsiteY24" fmla="*/ 1559929 h 1578315"/>
              <a:gd name="connsiteX0" fmla="*/ 0 w 1063708"/>
              <a:gd name="connsiteY0" fmla="*/ 1053961 h 1578315"/>
              <a:gd name="connsiteX1" fmla="*/ 36576 w 1063708"/>
              <a:gd name="connsiteY1" fmla="*/ 773545 h 1578315"/>
              <a:gd name="connsiteX2" fmla="*/ 60960 w 1063708"/>
              <a:gd name="connsiteY2" fmla="*/ 627241 h 1578315"/>
              <a:gd name="connsiteX3" fmla="*/ 73152 w 1063708"/>
              <a:gd name="connsiteY3" fmla="*/ 590665 h 1578315"/>
              <a:gd name="connsiteX4" fmla="*/ 97536 w 1063708"/>
              <a:gd name="connsiteY4" fmla="*/ 554089 h 1578315"/>
              <a:gd name="connsiteX5" fmla="*/ 63363 w 1063708"/>
              <a:gd name="connsiteY5" fmla="*/ 532420 h 1578315"/>
              <a:gd name="connsiteX6" fmla="*/ 63363 w 1063708"/>
              <a:gd name="connsiteY6" fmla="*/ 532420 h 1578315"/>
              <a:gd name="connsiteX7" fmla="*/ 56892 w 1063708"/>
              <a:gd name="connsiteY7" fmla="*/ 456497 h 1578315"/>
              <a:gd name="connsiteX8" fmla="*/ 50421 w 1063708"/>
              <a:gd name="connsiteY8" fmla="*/ 380574 h 1578315"/>
              <a:gd name="connsiteX9" fmla="*/ 119652 w 1063708"/>
              <a:gd name="connsiteY9" fmla="*/ 298160 h 1578315"/>
              <a:gd name="connsiteX10" fmla="*/ 182413 w 1063708"/>
              <a:gd name="connsiteY10" fmla="*/ 139824 h 1578315"/>
              <a:gd name="connsiteX11" fmla="*/ 175941 w 1063708"/>
              <a:gd name="connsiteY11" fmla="*/ 63901 h 1578315"/>
              <a:gd name="connsiteX12" fmla="*/ 175942 w 1063708"/>
              <a:gd name="connsiteY12" fmla="*/ 63901 h 1578315"/>
              <a:gd name="connsiteX13" fmla="*/ 536448 w 1063708"/>
              <a:gd name="connsiteY13" fmla="*/ 42025 h 1578315"/>
              <a:gd name="connsiteX14" fmla="*/ 621792 w 1063708"/>
              <a:gd name="connsiteY14" fmla="*/ 78601 h 1578315"/>
              <a:gd name="connsiteX15" fmla="*/ 694944 w 1063708"/>
              <a:gd name="connsiteY15" fmla="*/ 127369 h 1578315"/>
              <a:gd name="connsiteX16" fmla="*/ 780288 w 1063708"/>
              <a:gd name="connsiteY16" fmla="*/ 176137 h 1578315"/>
              <a:gd name="connsiteX17" fmla="*/ 841248 w 1063708"/>
              <a:gd name="connsiteY17" fmla="*/ 237097 h 1578315"/>
              <a:gd name="connsiteX18" fmla="*/ 938784 w 1063708"/>
              <a:gd name="connsiteY18" fmla="*/ 371209 h 1578315"/>
              <a:gd name="connsiteX19" fmla="*/ 975360 w 1063708"/>
              <a:gd name="connsiteY19" fmla="*/ 432169 h 1578315"/>
              <a:gd name="connsiteX20" fmla="*/ 987552 w 1063708"/>
              <a:gd name="connsiteY20" fmla="*/ 468745 h 1578315"/>
              <a:gd name="connsiteX21" fmla="*/ 999744 w 1063708"/>
              <a:gd name="connsiteY21" fmla="*/ 1212457 h 1578315"/>
              <a:gd name="connsiteX22" fmla="*/ 1024128 w 1063708"/>
              <a:gd name="connsiteY22" fmla="*/ 1358761 h 1578315"/>
              <a:gd name="connsiteX23" fmla="*/ 1036320 w 1063708"/>
              <a:gd name="connsiteY23" fmla="*/ 1541641 h 1578315"/>
              <a:gd name="connsiteX24" fmla="*/ 1063708 w 1063708"/>
              <a:gd name="connsiteY24" fmla="*/ 1559929 h 1578315"/>
              <a:gd name="connsiteX0" fmla="*/ 0 w 1063708"/>
              <a:gd name="connsiteY0" fmla="*/ 1053961 h 1578315"/>
              <a:gd name="connsiteX1" fmla="*/ 36576 w 1063708"/>
              <a:gd name="connsiteY1" fmla="*/ 773545 h 1578315"/>
              <a:gd name="connsiteX2" fmla="*/ 60960 w 1063708"/>
              <a:gd name="connsiteY2" fmla="*/ 627241 h 1578315"/>
              <a:gd name="connsiteX3" fmla="*/ 73152 w 1063708"/>
              <a:gd name="connsiteY3" fmla="*/ 590665 h 1578315"/>
              <a:gd name="connsiteX4" fmla="*/ 97536 w 1063708"/>
              <a:gd name="connsiteY4" fmla="*/ 554089 h 1578315"/>
              <a:gd name="connsiteX5" fmla="*/ 63363 w 1063708"/>
              <a:gd name="connsiteY5" fmla="*/ 532420 h 1578315"/>
              <a:gd name="connsiteX6" fmla="*/ 63363 w 1063708"/>
              <a:gd name="connsiteY6" fmla="*/ 532420 h 1578315"/>
              <a:gd name="connsiteX7" fmla="*/ 56892 w 1063708"/>
              <a:gd name="connsiteY7" fmla="*/ 456497 h 1578315"/>
              <a:gd name="connsiteX8" fmla="*/ 50421 w 1063708"/>
              <a:gd name="connsiteY8" fmla="*/ 380574 h 1578315"/>
              <a:gd name="connsiteX9" fmla="*/ 119652 w 1063708"/>
              <a:gd name="connsiteY9" fmla="*/ 298160 h 1578315"/>
              <a:gd name="connsiteX10" fmla="*/ 182413 w 1063708"/>
              <a:gd name="connsiteY10" fmla="*/ 139824 h 1578315"/>
              <a:gd name="connsiteX11" fmla="*/ 175941 w 1063708"/>
              <a:gd name="connsiteY11" fmla="*/ 63901 h 1578315"/>
              <a:gd name="connsiteX12" fmla="*/ 175942 w 1063708"/>
              <a:gd name="connsiteY12" fmla="*/ 63901 h 1578315"/>
              <a:gd name="connsiteX13" fmla="*/ 536448 w 1063708"/>
              <a:gd name="connsiteY13" fmla="*/ 42025 h 1578315"/>
              <a:gd name="connsiteX14" fmla="*/ 621792 w 1063708"/>
              <a:gd name="connsiteY14" fmla="*/ 78601 h 1578315"/>
              <a:gd name="connsiteX15" fmla="*/ 694944 w 1063708"/>
              <a:gd name="connsiteY15" fmla="*/ 127369 h 1578315"/>
              <a:gd name="connsiteX16" fmla="*/ 780288 w 1063708"/>
              <a:gd name="connsiteY16" fmla="*/ 176137 h 1578315"/>
              <a:gd name="connsiteX17" fmla="*/ 841248 w 1063708"/>
              <a:gd name="connsiteY17" fmla="*/ 237097 h 1578315"/>
              <a:gd name="connsiteX18" fmla="*/ 938784 w 1063708"/>
              <a:gd name="connsiteY18" fmla="*/ 371209 h 1578315"/>
              <a:gd name="connsiteX19" fmla="*/ 975360 w 1063708"/>
              <a:gd name="connsiteY19" fmla="*/ 432169 h 1578315"/>
              <a:gd name="connsiteX20" fmla="*/ 987552 w 1063708"/>
              <a:gd name="connsiteY20" fmla="*/ 468745 h 1578315"/>
              <a:gd name="connsiteX21" fmla="*/ 999744 w 1063708"/>
              <a:gd name="connsiteY21" fmla="*/ 1212457 h 1578315"/>
              <a:gd name="connsiteX22" fmla="*/ 1024128 w 1063708"/>
              <a:gd name="connsiteY22" fmla="*/ 1358761 h 1578315"/>
              <a:gd name="connsiteX23" fmla="*/ 1036320 w 1063708"/>
              <a:gd name="connsiteY23" fmla="*/ 1541641 h 1578315"/>
              <a:gd name="connsiteX24" fmla="*/ 1063708 w 1063708"/>
              <a:gd name="connsiteY24" fmla="*/ 1559929 h 1578315"/>
              <a:gd name="connsiteX0" fmla="*/ 12340 w 1076048"/>
              <a:gd name="connsiteY0" fmla="*/ 1053961 h 1578315"/>
              <a:gd name="connsiteX1" fmla="*/ 48916 w 1076048"/>
              <a:gd name="connsiteY1" fmla="*/ 773545 h 1578315"/>
              <a:gd name="connsiteX2" fmla="*/ 73300 w 1076048"/>
              <a:gd name="connsiteY2" fmla="*/ 627241 h 1578315"/>
              <a:gd name="connsiteX3" fmla="*/ 85492 w 1076048"/>
              <a:gd name="connsiteY3" fmla="*/ 590665 h 1578315"/>
              <a:gd name="connsiteX4" fmla="*/ 109876 w 1076048"/>
              <a:gd name="connsiteY4" fmla="*/ 554089 h 1578315"/>
              <a:gd name="connsiteX5" fmla="*/ 75703 w 1076048"/>
              <a:gd name="connsiteY5" fmla="*/ 532420 h 1578315"/>
              <a:gd name="connsiteX6" fmla="*/ 0 w 1076048"/>
              <a:gd name="connsiteY6" fmla="*/ 538910 h 1578315"/>
              <a:gd name="connsiteX7" fmla="*/ 69232 w 1076048"/>
              <a:gd name="connsiteY7" fmla="*/ 456497 h 1578315"/>
              <a:gd name="connsiteX8" fmla="*/ 62761 w 1076048"/>
              <a:gd name="connsiteY8" fmla="*/ 380574 h 1578315"/>
              <a:gd name="connsiteX9" fmla="*/ 131992 w 1076048"/>
              <a:gd name="connsiteY9" fmla="*/ 298160 h 1578315"/>
              <a:gd name="connsiteX10" fmla="*/ 194753 w 1076048"/>
              <a:gd name="connsiteY10" fmla="*/ 139824 h 1578315"/>
              <a:gd name="connsiteX11" fmla="*/ 188281 w 1076048"/>
              <a:gd name="connsiteY11" fmla="*/ 63901 h 1578315"/>
              <a:gd name="connsiteX12" fmla="*/ 188282 w 1076048"/>
              <a:gd name="connsiteY12" fmla="*/ 63901 h 1578315"/>
              <a:gd name="connsiteX13" fmla="*/ 548788 w 1076048"/>
              <a:gd name="connsiteY13" fmla="*/ 42025 h 1578315"/>
              <a:gd name="connsiteX14" fmla="*/ 634132 w 1076048"/>
              <a:gd name="connsiteY14" fmla="*/ 78601 h 1578315"/>
              <a:gd name="connsiteX15" fmla="*/ 707284 w 1076048"/>
              <a:gd name="connsiteY15" fmla="*/ 127369 h 1578315"/>
              <a:gd name="connsiteX16" fmla="*/ 792628 w 1076048"/>
              <a:gd name="connsiteY16" fmla="*/ 176137 h 1578315"/>
              <a:gd name="connsiteX17" fmla="*/ 853588 w 1076048"/>
              <a:gd name="connsiteY17" fmla="*/ 237097 h 1578315"/>
              <a:gd name="connsiteX18" fmla="*/ 951124 w 1076048"/>
              <a:gd name="connsiteY18" fmla="*/ 371209 h 1578315"/>
              <a:gd name="connsiteX19" fmla="*/ 987700 w 1076048"/>
              <a:gd name="connsiteY19" fmla="*/ 432169 h 1578315"/>
              <a:gd name="connsiteX20" fmla="*/ 999892 w 1076048"/>
              <a:gd name="connsiteY20" fmla="*/ 468745 h 1578315"/>
              <a:gd name="connsiteX21" fmla="*/ 1012084 w 1076048"/>
              <a:gd name="connsiteY21" fmla="*/ 1212457 h 1578315"/>
              <a:gd name="connsiteX22" fmla="*/ 1036468 w 1076048"/>
              <a:gd name="connsiteY22" fmla="*/ 1358761 h 1578315"/>
              <a:gd name="connsiteX23" fmla="*/ 1048660 w 1076048"/>
              <a:gd name="connsiteY23" fmla="*/ 1541641 h 1578315"/>
              <a:gd name="connsiteX24" fmla="*/ 1076048 w 1076048"/>
              <a:gd name="connsiteY24" fmla="*/ 1559929 h 1578315"/>
              <a:gd name="connsiteX0" fmla="*/ 12340 w 1076048"/>
              <a:gd name="connsiteY0" fmla="*/ 1053961 h 1578315"/>
              <a:gd name="connsiteX1" fmla="*/ 48916 w 1076048"/>
              <a:gd name="connsiteY1" fmla="*/ 773545 h 1578315"/>
              <a:gd name="connsiteX2" fmla="*/ 73300 w 1076048"/>
              <a:gd name="connsiteY2" fmla="*/ 627241 h 1578315"/>
              <a:gd name="connsiteX3" fmla="*/ 85492 w 1076048"/>
              <a:gd name="connsiteY3" fmla="*/ 590665 h 1578315"/>
              <a:gd name="connsiteX4" fmla="*/ 109876 w 1076048"/>
              <a:gd name="connsiteY4" fmla="*/ 554089 h 1578315"/>
              <a:gd name="connsiteX5" fmla="*/ 75703 w 1076048"/>
              <a:gd name="connsiteY5" fmla="*/ 532420 h 1578315"/>
              <a:gd name="connsiteX6" fmla="*/ 0 w 1076048"/>
              <a:gd name="connsiteY6" fmla="*/ 538910 h 1578315"/>
              <a:gd name="connsiteX7" fmla="*/ 144936 w 1076048"/>
              <a:gd name="connsiteY7" fmla="*/ 450006 h 1578315"/>
              <a:gd name="connsiteX8" fmla="*/ 62761 w 1076048"/>
              <a:gd name="connsiteY8" fmla="*/ 380574 h 1578315"/>
              <a:gd name="connsiteX9" fmla="*/ 131992 w 1076048"/>
              <a:gd name="connsiteY9" fmla="*/ 298160 h 1578315"/>
              <a:gd name="connsiteX10" fmla="*/ 194753 w 1076048"/>
              <a:gd name="connsiteY10" fmla="*/ 139824 h 1578315"/>
              <a:gd name="connsiteX11" fmla="*/ 188281 w 1076048"/>
              <a:gd name="connsiteY11" fmla="*/ 63901 h 1578315"/>
              <a:gd name="connsiteX12" fmla="*/ 188282 w 1076048"/>
              <a:gd name="connsiteY12" fmla="*/ 63901 h 1578315"/>
              <a:gd name="connsiteX13" fmla="*/ 548788 w 1076048"/>
              <a:gd name="connsiteY13" fmla="*/ 42025 h 1578315"/>
              <a:gd name="connsiteX14" fmla="*/ 634132 w 1076048"/>
              <a:gd name="connsiteY14" fmla="*/ 78601 h 1578315"/>
              <a:gd name="connsiteX15" fmla="*/ 707284 w 1076048"/>
              <a:gd name="connsiteY15" fmla="*/ 127369 h 1578315"/>
              <a:gd name="connsiteX16" fmla="*/ 792628 w 1076048"/>
              <a:gd name="connsiteY16" fmla="*/ 176137 h 1578315"/>
              <a:gd name="connsiteX17" fmla="*/ 853588 w 1076048"/>
              <a:gd name="connsiteY17" fmla="*/ 237097 h 1578315"/>
              <a:gd name="connsiteX18" fmla="*/ 951124 w 1076048"/>
              <a:gd name="connsiteY18" fmla="*/ 371209 h 1578315"/>
              <a:gd name="connsiteX19" fmla="*/ 987700 w 1076048"/>
              <a:gd name="connsiteY19" fmla="*/ 432169 h 1578315"/>
              <a:gd name="connsiteX20" fmla="*/ 999892 w 1076048"/>
              <a:gd name="connsiteY20" fmla="*/ 468745 h 1578315"/>
              <a:gd name="connsiteX21" fmla="*/ 1012084 w 1076048"/>
              <a:gd name="connsiteY21" fmla="*/ 1212457 h 1578315"/>
              <a:gd name="connsiteX22" fmla="*/ 1036468 w 1076048"/>
              <a:gd name="connsiteY22" fmla="*/ 1358761 h 1578315"/>
              <a:gd name="connsiteX23" fmla="*/ 1048660 w 1076048"/>
              <a:gd name="connsiteY23" fmla="*/ 1541641 h 1578315"/>
              <a:gd name="connsiteX24" fmla="*/ 1076048 w 1076048"/>
              <a:gd name="connsiteY24" fmla="*/ 1559929 h 1578315"/>
              <a:gd name="connsiteX0" fmla="*/ 0 w 1063708"/>
              <a:gd name="connsiteY0" fmla="*/ 1053961 h 1578315"/>
              <a:gd name="connsiteX1" fmla="*/ 36576 w 1063708"/>
              <a:gd name="connsiteY1" fmla="*/ 773545 h 1578315"/>
              <a:gd name="connsiteX2" fmla="*/ 60960 w 1063708"/>
              <a:gd name="connsiteY2" fmla="*/ 627241 h 1578315"/>
              <a:gd name="connsiteX3" fmla="*/ 73152 w 1063708"/>
              <a:gd name="connsiteY3" fmla="*/ 590665 h 1578315"/>
              <a:gd name="connsiteX4" fmla="*/ 97536 w 1063708"/>
              <a:gd name="connsiteY4" fmla="*/ 554089 h 1578315"/>
              <a:gd name="connsiteX5" fmla="*/ 63363 w 1063708"/>
              <a:gd name="connsiteY5" fmla="*/ 532420 h 1578315"/>
              <a:gd name="connsiteX6" fmla="*/ 63364 w 1063708"/>
              <a:gd name="connsiteY6" fmla="*/ 532420 h 1578315"/>
              <a:gd name="connsiteX7" fmla="*/ 132596 w 1063708"/>
              <a:gd name="connsiteY7" fmla="*/ 450006 h 1578315"/>
              <a:gd name="connsiteX8" fmla="*/ 50421 w 1063708"/>
              <a:gd name="connsiteY8" fmla="*/ 380574 h 1578315"/>
              <a:gd name="connsiteX9" fmla="*/ 119652 w 1063708"/>
              <a:gd name="connsiteY9" fmla="*/ 298160 h 1578315"/>
              <a:gd name="connsiteX10" fmla="*/ 182413 w 1063708"/>
              <a:gd name="connsiteY10" fmla="*/ 139824 h 1578315"/>
              <a:gd name="connsiteX11" fmla="*/ 175941 w 1063708"/>
              <a:gd name="connsiteY11" fmla="*/ 63901 h 1578315"/>
              <a:gd name="connsiteX12" fmla="*/ 175942 w 1063708"/>
              <a:gd name="connsiteY12" fmla="*/ 63901 h 1578315"/>
              <a:gd name="connsiteX13" fmla="*/ 536448 w 1063708"/>
              <a:gd name="connsiteY13" fmla="*/ 42025 h 1578315"/>
              <a:gd name="connsiteX14" fmla="*/ 621792 w 1063708"/>
              <a:gd name="connsiteY14" fmla="*/ 78601 h 1578315"/>
              <a:gd name="connsiteX15" fmla="*/ 694944 w 1063708"/>
              <a:gd name="connsiteY15" fmla="*/ 127369 h 1578315"/>
              <a:gd name="connsiteX16" fmla="*/ 780288 w 1063708"/>
              <a:gd name="connsiteY16" fmla="*/ 176137 h 1578315"/>
              <a:gd name="connsiteX17" fmla="*/ 841248 w 1063708"/>
              <a:gd name="connsiteY17" fmla="*/ 237097 h 1578315"/>
              <a:gd name="connsiteX18" fmla="*/ 938784 w 1063708"/>
              <a:gd name="connsiteY18" fmla="*/ 371209 h 1578315"/>
              <a:gd name="connsiteX19" fmla="*/ 975360 w 1063708"/>
              <a:gd name="connsiteY19" fmla="*/ 432169 h 1578315"/>
              <a:gd name="connsiteX20" fmla="*/ 987552 w 1063708"/>
              <a:gd name="connsiteY20" fmla="*/ 468745 h 1578315"/>
              <a:gd name="connsiteX21" fmla="*/ 999744 w 1063708"/>
              <a:gd name="connsiteY21" fmla="*/ 1212457 h 1578315"/>
              <a:gd name="connsiteX22" fmla="*/ 1024128 w 1063708"/>
              <a:gd name="connsiteY22" fmla="*/ 1358761 h 1578315"/>
              <a:gd name="connsiteX23" fmla="*/ 1036320 w 1063708"/>
              <a:gd name="connsiteY23" fmla="*/ 1541641 h 1578315"/>
              <a:gd name="connsiteX24" fmla="*/ 1063708 w 1063708"/>
              <a:gd name="connsiteY24" fmla="*/ 1559929 h 1578315"/>
              <a:gd name="connsiteX0" fmla="*/ 0 w 1063708"/>
              <a:gd name="connsiteY0" fmla="*/ 1053961 h 1578315"/>
              <a:gd name="connsiteX1" fmla="*/ 36576 w 1063708"/>
              <a:gd name="connsiteY1" fmla="*/ 773545 h 1578315"/>
              <a:gd name="connsiteX2" fmla="*/ 60960 w 1063708"/>
              <a:gd name="connsiteY2" fmla="*/ 627241 h 1578315"/>
              <a:gd name="connsiteX3" fmla="*/ 73152 w 1063708"/>
              <a:gd name="connsiteY3" fmla="*/ 590665 h 1578315"/>
              <a:gd name="connsiteX4" fmla="*/ 97536 w 1063708"/>
              <a:gd name="connsiteY4" fmla="*/ 554089 h 1578315"/>
              <a:gd name="connsiteX5" fmla="*/ 63363 w 1063708"/>
              <a:gd name="connsiteY5" fmla="*/ 532420 h 1578315"/>
              <a:gd name="connsiteX6" fmla="*/ 63364 w 1063708"/>
              <a:gd name="connsiteY6" fmla="*/ 532420 h 1578315"/>
              <a:gd name="connsiteX7" fmla="*/ 132596 w 1063708"/>
              <a:gd name="connsiteY7" fmla="*/ 450006 h 1578315"/>
              <a:gd name="connsiteX8" fmla="*/ 50421 w 1063708"/>
              <a:gd name="connsiteY8" fmla="*/ 380574 h 1578315"/>
              <a:gd name="connsiteX9" fmla="*/ 119652 w 1063708"/>
              <a:gd name="connsiteY9" fmla="*/ 298160 h 1578315"/>
              <a:gd name="connsiteX10" fmla="*/ 182413 w 1063708"/>
              <a:gd name="connsiteY10" fmla="*/ 139824 h 1578315"/>
              <a:gd name="connsiteX11" fmla="*/ 175941 w 1063708"/>
              <a:gd name="connsiteY11" fmla="*/ 63901 h 1578315"/>
              <a:gd name="connsiteX12" fmla="*/ 175942 w 1063708"/>
              <a:gd name="connsiteY12" fmla="*/ 63901 h 1578315"/>
              <a:gd name="connsiteX13" fmla="*/ 536448 w 1063708"/>
              <a:gd name="connsiteY13" fmla="*/ 42025 h 1578315"/>
              <a:gd name="connsiteX14" fmla="*/ 621792 w 1063708"/>
              <a:gd name="connsiteY14" fmla="*/ 78601 h 1578315"/>
              <a:gd name="connsiteX15" fmla="*/ 694944 w 1063708"/>
              <a:gd name="connsiteY15" fmla="*/ 127369 h 1578315"/>
              <a:gd name="connsiteX16" fmla="*/ 780288 w 1063708"/>
              <a:gd name="connsiteY16" fmla="*/ 176137 h 1578315"/>
              <a:gd name="connsiteX17" fmla="*/ 794508 w 1063708"/>
              <a:gd name="connsiteY17" fmla="*/ 163826 h 1578315"/>
              <a:gd name="connsiteX18" fmla="*/ 938784 w 1063708"/>
              <a:gd name="connsiteY18" fmla="*/ 371209 h 1578315"/>
              <a:gd name="connsiteX19" fmla="*/ 975360 w 1063708"/>
              <a:gd name="connsiteY19" fmla="*/ 432169 h 1578315"/>
              <a:gd name="connsiteX20" fmla="*/ 987552 w 1063708"/>
              <a:gd name="connsiteY20" fmla="*/ 468745 h 1578315"/>
              <a:gd name="connsiteX21" fmla="*/ 999744 w 1063708"/>
              <a:gd name="connsiteY21" fmla="*/ 1212457 h 1578315"/>
              <a:gd name="connsiteX22" fmla="*/ 1024128 w 1063708"/>
              <a:gd name="connsiteY22" fmla="*/ 1358761 h 1578315"/>
              <a:gd name="connsiteX23" fmla="*/ 1036320 w 1063708"/>
              <a:gd name="connsiteY23" fmla="*/ 1541641 h 1578315"/>
              <a:gd name="connsiteX24" fmla="*/ 1063708 w 1063708"/>
              <a:gd name="connsiteY24" fmla="*/ 1559929 h 1578315"/>
              <a:gd name="connsiteX0" fmla="*/ 0 w 1063708"/>
              <a:gd name="connsiteY0" fmla="*/ 1082173 h 1606527"/>
              <a:gd name="connsiteX1" fmla="*/ 36576 w 1063708"/>
              <a:gd name="connsiteY1" fmla="*/ 801757 h 1606527"/>
              <a:gd name="connsiteX2" fmla="*/ 60960 w 1063708"/>
              <a:gd name="connsiteY2" fmla="*/ 655453 h 1606527"/>
              <a:gd name="connsiteX3" fmla="*/ 73152 w 1063708"/>
              <a:gd name="connsiteY3" fmla="*/ 618877 h 1606527"/>
              <a:gd name="connsiteX4" fmla="*/ 97536 w 1063708"/>
              <a:gd name="connsiteY4" fmla="*/ 582301 h 1606527"/>
              <a:gd name="connsiteX5" fmla="*/ 63363 w 1063708"/>
              <a:gd name="connsiteY5" fmla="*/ 560632 h 1606527"/>
              <a:gd name="connsiteX6" fmla="*/ 63364 w 1063708"/>
              <a:gd name="connsiteY6" fmla="*/ 560632 h 1606527"/>
              <a:gd name="connsiteX7" fmla="*/ 132596 w 1063708"/>
              <a:gd name="connsiteY7" fmla="*/ 478218 h 1606527"/>
              <a:gd name="connsiteX8" fmla="*/ 50421 w 1063708"/>
              <a:gd name="connsiteY8" fmla="*/ 408786 h 1606527"/>
              <a:gd name="connsiteX9" fmla="*/ 119652 w 1063708"/>
              <a:gd name="connsiteY9" fmla="*/ 326372 h 1606527"/>
              <a:gd name="connsiteX10" fmla="*/ 182413 w 1063708"/>
              <a:gd name="connsiteY10" fmla="*/ 168036 h 1606527"/>
              <a:gd name="connsiteX11" fmla="*/ 175941 w 1063708"/>
              <a:gd name="connsiteY11" fmla="*/ 92113 h 1606527"/>
              <a:gd name="connsiteX12" fmla="*/ 175942 w 1063708"/>
              <a:gd name="connsiteY12" fmla="*/ 92113 h 1606527"/>
              <a:gd name="connsiteX13" fmla="*/ 536448 w 1063708"/>
              <a:gd name="connsiteY13" fmla="*/ 70237 h 1606527"/>
              <a:gd name="connsiteX14" fmla="*/ 621792 w 1063708"/>
              <a:gd name="connsiteY14" fmla="*/ 106813 h 1606527"/>
              <a:gd name="connsiteX15" fmla="*/ 694944 w 1063708"/>
              <a:gd name="connsiteY15" fmla="*/ 155581 h 1606527"/>
              <a:gd name="connsiteX16" fmla="*/ 780288 w 1063708"/>
              <a:gd name="connsiteY16" fmla="*/ 204349 h 1606527"/>
              <a:gd name="connsiteX17" fmla="*/ 788037 w 1063708"/>
              <a:gd name="connsiteY17" fmla="*/ 116114 h 1606527"/>
              <a:gd name="connsiteX18" fmla="*/ 938784 w 1063708"/>
              <a:gd name="connsiteY18" fmla="*/ 399421 h 1606527"/>
              <a:gd name="connsiteX19" fmla="*/ 975360 w 1063708"/>
              <a:gd name="connsiteY19" fmla="*/ 460381 h 1606527"/>
              <a:gd name="connsiteX20" fmla="*/ 987552 w 1063708"/>
              <a:gd name="connsiteY20" fmla="*/ 496957 h 1606527"/>
              <a:gd name="connsiteX21" fmla="*/ 999744 w 1063708"/>
              <a:gd name="connsiteY21" fmla="*/ 1240669 h 1606527"/>
              <a:gd name="connsiteX22" fmla="*/ 1024128 w 1063708"/>
              <a:gd name="connsiteY22" fmla="*/ 1386973 h 1606527"/>
              <a:gd name="connsiteX23" fmla="*/ 1036320 w 1063708"/>
              <a:gd name="connsiteY23" fmla="*/ 1569853 h 1606527"/>
              <a:gd name="connsiteX24" fmla="*/ 1063708 w 1063708"/>
              <a:gd name="connsiteY24" fmla="*/ 1588141 h 1606527"/>
              <a:gd name="connsiteX0" fmla="*/ 0 w 1063708"/>
              <a:gd name="connsiteY0" fmla="*/ 1082173 h 1606527"/>
              <a:gd name="connsiteX1" fmla="*/ 36576 w 1063708"/>
              <a:gd name="connsiteY1" fmla="*/ 801757 h 1606527"/>
              <a:gd name="connsiteX2" fmla="*/ 60960 w 1063708"/>
              <a:gd name="connsiteY2" fmla="*/ 655453 h 1606527"/>
              <a:gd name="connsiteX3" fmla="*/ 73152 w 1063708"/>
              <a:gd name="connsiteY3" fmla="*/ 618877 h 1606527"/>
              <a:gd name="connsiteX4" fmla="*/ 97536 w 1063708"/>
              <a:gd name="connsiteY4" fmla="*/ 582301 h 1606527"/>
              <a:gd name="connsiteX5" fmla="*/ 63363 w 1063708"/>
              <a:gd name="connsiteY5" fmla="*/ 560632 h 1606527"/>
              <a:gd name="connsiteX6" fmla="*/ 63364 w 1063708"/>
              <a:gd name="connsiteY6" fmla="*/ 560632 h 1606527"/>
              <a:gd name="connsiteX7" fmla="*/ 132596 w 1063708"/>
              <a:gd name="connsiteY7" fmla="*/ 478218 h 1606527"/>
              <a:gd name="connsiteX8" fmla="*/ 50421 w 1063708"/>
              <a:gd name="connsiteY8" fmla="*/ 408786 h 1606527"/>
              <a:gd name="connsiteX9" fmla="*/ 119652 w 1063708"/>
              <a:gd name="connsiteY9" fmla="*/ 326372 h 1606527"/>
              <a:gd name="connsiteX10" fmla="*/ 182413 w 1063708"/>
              <a:gd name="connsiteY10" fmla="*/ 168036 h 1606527"/>
              <a:gd name="connsiteX11" fmla="*/ 175941 w 1063708"/>
              <a:gd name="connsiteY11" fmla="*/ 92113 h 1606527"/>
              <a:gd name="connsiteX12" fmla="*/ 175942 w 1063708"/>
              <a:gd name="connsiteY12" fmla="*/ 92113 h 1606527"/>
              <a:gd name="connsiteX13" fmla="*/ 536448 w 1063708"/>
              <a:gd name="connsiteY13" fmla="*/ 70237 h 1606527"/>
              <a:gd name="connsiteX14" fmla="*/ 621792 w 1063708"/>
              <a:gd name="connsiteY14" fmla="*/ 106813 h 1606527"/>
              <a:gd name="connsiteX15" fmla="*/ 705863 w 1063708"/>
              <a:gd name="connsiteY15" fmla="*/ 46682 h 1606527"/>
              <a:gd name="connsiteX16" fmla="*/ 780288 w 1063708"/>
              <a:gd name="connsiteY16" fmla="*/ 204349 h 1606527"/>
              <a:gd name="connsiteX17" fmla="*/ 788037 w 1063708"/>
              <a:gd name="connsiteY17" fmla="*/ 116114 h 1606527"/>
              <a:gd name="connsiteX18" fmla="*/ 938784 w 1063708"/>
              <a:gd name="connsiteY18" fmla="*/ 399421 h 1606527"/>
              <a:gd name="connsiteX19" fmla="*/ 975360 w 1063708"/>
              <a:gd name="connsiteY19" fmla="*/ 460381 h 1606527"/>
              <a:gd name="connsiteX20" fmla="*/ 987552 w 1063708"/>
              <a:gd name="connsiteY20" fmla="*/ 496957 h 1606527"/>
              <a:gd name="connsiteX21" fmla="*/ 999744 w 1063708"/>
              <a:gd name="connsiteY21" fmla="*/ 1240669 h 1606527"/>
              <a:gd name="connsiteX22" fmla="*/ 1024128 w 1063708"/>
              <a:gd name="connsiteY22" fmla="*/ 1386973 h 1606527"/>
              <a:gd name="connsiteX23" fmla="*/ 1036320 w 1063708"/>
              <a:gd name="connsiteY23" fmla="*/ 1569853 h 1606527"/>
              <a:gd name="connsiteX24" fmla="*/ 1063708 w 1063708"/>
              <a:gd name="connsiteY24" fmla="*/ 1588141 h 1606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063708" h="1606527">
                <a:moveTo>
                  <a:pt x="0" y="1082173"/>
                </a:moveTo>
                <a:cubicBezTo>
                  <a:pt x="12192" y="988701"/>
                  <a:pt x="23245" y="895073"/>
                  <a:pt x="36576" y="801757"/>
                </a:cubicBezTo>
                <a:cubicBezTo>
                  <a:pt x="43568" y="752813"/>
                  <a:pt x="45325" y="702357"/>
                  <a:pt x="60960" y="655453"/>
                </a:cubicBezTo>
                <a:cubicBezTo>
                  <a:pt x="65024" y="643261"/>
                  <a:pt x="67405" y="630372"/>
                  <a:pt x="73152" y="618877"/>
                </a:cubicBezTo>
                <a:cubicBezTo>
                  <a:pt x="79705" y="605771"/>
                  <a:pt x="88000" y="593426"/>
                  <a:pt x="97536" y="582301"/>
                </a:cubicBezTo>
                <a:cubicBezTo>
                  <a:pt x="112497" y="564846"/>
                  <a:pt x="47107" y="576888"/>
                  <a:pt x="63363" y="560632"/>
                </a:cubicBezTo>
                <a:lnTo>
                  <a:pt x="63364" y="560632"/>
                </a:lnTo>
                <a:cubicBezTo>
                  <a:pt x="69917" y="547526"/>
                  <a:pt x="128386" y="492253"/>
                  <a:pt x="132596" y="478218"/>
                </a:cubicBezTo>
                <a:cubicBezTo>
                  <a:pt x="140853" y="450693"/>
                  <a:pt x="43451" y="436665"/>
                  <a:pt x="50421" y="408786"/>
                </a:cubicBezTo>
                <a:cubicBezTo>
                  <a:pt x="55729" y="387554"/>
                  <a:pt x="112173" y="346940"/>
                  <a:pt x="119652" y="326372"/>
                </a:cubicBezTo>
                <a:cubicBezTo>
                  <a:pt x="142335" y="263994"/>
                  <a:pt x="136840" y="213609"/>
                  <a:pt x="182413" y="168036"/>
                </a:cubicBezTo>
                <a:cubicBezTo>
                  <a:pt x="204857" y="145592"/>
                  <a:pt x="151557" y="112433"/>
                  <a:pt x="175941" y="92113"/>
                </a:cubicBezTo>
                <a:cubicBezTo>
                  <a:pt x="180005" y="79921"/>
                  <a:pt x="167715" y="101986"/>
                  <a:pt x="175942" y="92113"/>
                </a:cubicBezTo>
                <a:cubicBezTo>
                  <a:pt x="229193" y="28212"/>
                  <a:pt x="450973" y="61690"/>
                  <a:pt x="536448" y="70237"/>
                </a:cubicBezTo>
                <a:cubicBezTo>
                  <a:pt x="574287" y="82850"/>
                  <a:pt x="584128" y="84214"/>
                  <a:pt x="621792" y="106813"/>
                </a:cubicBezTo>
                <a:cubicBezTo>
                  <a:pt x="646922" y="121891"/>
                  <a:pt x="680418" y="32142"/>
                  <a:pt x="705863" y="46682"/>
                </a:cubicBezTo>
                <a:lnTo>
                  <a:pt x="780288" y="204349"/>
                </a:lnTo>
                <a:cubicBezTo>
                  <a:pt x="868535" y="336719"/>
                  <a:pt x="683534" y="0"/>
                  <a:pt x="788037" y="116114"/>
                </a:cubicBezTo>
                <a:cubicBezTo>
                  <a:pt x="806112" y="136197"/>
                  <a:pt x="914885" y="361183"/>
                  <a:pt x="938784" y="399421"/>
                </a:cubicBezTo>
                <a:cubicBezTo>
                  <a:pt x="951343" y="419516"/>
                  <a:pt x="964762" y="439186"/>
                  <a:pt x="975360" y="460381"/>
                </a:cubicBezTo>
                <a:cubicBezTo>
                  <a:pt x="981107" y="471876"/>
                  <a:pt x="983488" y="484765"/>
                  <a:pt x="987552" y="496957"/>
                </a:cubicBezTo>
                <a:cubicBezTo>
                  <a:pt x="991616" y="744861"/>
                  <a:pt x="992663" y="992833"/>
                  <a:pt x="999744" y="1240669"/>
                </a:cubicBezTo>
                <a:cubicBezTo>
                  <a:pt x="1002296" y="1329993"/>
                  <a:pt x="1004160" y="1327070"/>
                  <a:pt x="1024128" y="1386973"/>
                </a:cubicBezTo>
                <a:cubicBezTo>
                  <a:pt x="1028192" y="1447933"/>
                  <a:pt x="1031246" y="1508969"/>
                  <a:pt x="1036320" y="1569853"/>
                </a:cubicBezTo>
                <a:cubicBezTo>
                  <a:pt x="1039376" y="1606527"/>
                  <a:pt x="1063708" y="1588141"/>
                  <a:pt x="1063708" y="1588141"/>
                </a:cubicBezTo>
              </a:path>
            </a:pathLst>
          </a:custGeom>
          <a:solidFill>
            <a:schemeClr val="tx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1" name="Straight Connector 190"/>
          <p:cNvCxnSpPr/>
          <p:nvPr/>
        </p:nvCxnSpPr>
        <p:spPr>
          <a:xfrm>
            <a:off x="2667000" y="4724400"/>
            <a:ext cx="914400" cy="152400"/>
          </a:xfrm>
          <a:prstGeom prst="line">
            <a:avLst/>
          </a:prstGeom>
          <a:ln w="57150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Left Bracket 202"/>
          <p:cNvSpPr/>
          <p:nvPr/>
        </p:nvSpPr>
        <p:spPr>
          <a:xfrm rot="20115681">
            <a:off x="2525532" y="4283327"/>
            <a:ext cx="176900" cy="455218"/>
          </a:xfrm>
          <a:prstGeom prst="leftBracket">
            <a:avLst/>
          </a:prstGeom>
          <a:ln w="38100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5" name="Straight Connector 204"/>
          <p:cNvCxnSpPr/>
          <p:nvPr/>
        </p:nvCxnSpPr>
        <p:spPr>
          <a:xfrm rot="5400000" flipH="1" flipV="1">
            <a:off x="2667000" y="3657600"/>
            <a:ext cx="38100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Curved Up Arrow 193"/>
          <p:cNvSpPr/>
          <p:nvPr/>
        </p:nvSpPr>
        <p:spPr>
          <a:xfrm rot="19235158">
            <a:off x="2646273" y="3130392"/>
            <a:ext cx="1001622" cy="731520"/>
          </a:xfrm>
          <a:prstGeom prst="curvedUpArrow">
            <a:avLst>
              <a:gd name="adj1" fmla="val 31149"/>
              <a:gd name="adj2" fmla="val 53342"/>
              <a:gd name="adj3" fmla="val 25688"/>
            </a:avLst>
          </a:prstGeom>
          <a:solidFill>
            <a:srgbClr val="F57B1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5" name="Flowchart: Document 194"/>
          <p:cNvSpPr/>
          <p:nvPr/>
        </p:nvSpPr>
        <p:spPr>
          <a:xfrm rot="20575895">
            <a:off x="2520893" y="4060434"/>
            <a:ext cx="769684" cy="677612"/>
          </a:xfrm>
          <a:prstGeom prst="flowChartDocumen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L-Shape 201"/>
          <p:cNvSpPr/>
          <p:nvPr/>
        </p:nvSpPr>
        <p:spPr>
          <a:xfrm rot="11381069">
            <a:off x="3548333" y="4614264"/>
            <a:ext cx="609600" cy="1264361"/>
          </a:xfrm>
          <a:prstGeom prst="corner">
            <a:avLst>
              <a:gd name="adj1" fmla="val 50000"/>
              <a:gd name="adj2" fmla="val 41778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Rounded Rectangle 197"/>
          <p:cNvSpPr/>
          <p:nvPr/>
        </p:nvSpPr>
        <p:spPr>
          <a:xfrm rot="719400">
            <a:off x="2913076" y="4551325"/>
            <a:ext cx="1300182" cy="3048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Flowchart: Manual Input 200"/>
          <p:cNvSpPr/>
          <p:nvPr/>
        </p:nvSpPr>
        <p:spPr>
          <a:xfrm rot="5140709">
            <a:off x="2059891" y="3657140"/>
            <a:ext cx="1600904" cy="685800"/>
          </a:xfrm>
          <a:prstGeom prst="flowChartManualInpu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Freeform 180"/>
          <p:cNvSpPr/>
          <p:nvPr/>
        </p:nvSpPr>
        <p:spPr>
          <a:xfrm rot="1034807">
            <a:off x="2069754" y="3085778"/>
            <a:ext cx="592924" cy="2229321"/>
          </a:xfrm>
          <a:custGeom>
            <a:avLst/>
            <a:gdLst>
              <a:gd name="connsiteX0" fmla="*/ 474046 w 1193374"/>
              <a:gd name="connsiteY0" fmla="*/ 36576 h 2523744"/>
              <a:gd name="connsiteX1" fmla="*/ 83902 w 1193374"/>
              <a:gd name="connsiteY1" fmla="*/ 121920 h 2523744"/>
              <a:gd name="connsiteX2" fmla="*/ 47326 w 1193374"/>
              <a:gd name="connsiteY2" fmla="*/ 195072 h 2523744"/>
              <a:gd name="connsiteX3" fmla="*/ 35134 w 1193374"/>
              <a:gd name="connsiteY3" fmla="*/ 231648 h 2523744"/>
              <a:gd name="connsiteX4" fmla="*/ 35134 w 1193374"/>
              <a:gd name="connsiteY4" fmla="*/ 829056 h 2523744"/>
              <a:gd name="connsiteX5" fmla="*/ 47326 w 1193374"/>
              <a:gd name="connsiteY5" fmla="*/ 914400 h 2523744"/>
              <a:gd name="connsiteX6" fmla="*/ 59518 w 1193374"/>
              <a:gd name="connsiteY6" fmla="*/ 1048512 h 2523744"/>
              <a:gd name="connsiteX7" fmla="*/ 108286 w 1193374"/>
              <a:gd name="connsiteY7" fmla="*/ 1402080 h 2523744"/>
              <a:gd name="connsiteX8" fmla="*/ 120478 w 1193374"/>
              <a:gd name="connsiteY8" fmla="*/ 1475232 h 2523744"/>
              <a:gd name="connsiteX9" fmla="*/ 132670 w 1193374"/>
              <a:gd name="connsiteY9" fmla="*/ 1511808 h 2523744"/>
              <a:gd name="connsiteX10" fmla="*/ 108286 w 1193374"/>
              <a:gd name="connsiteY10" fmla="*/ 1987296 h 2523744"/>
              <a:gd name="connsiteX11" fmla="*/ 96094 w 1193374"/>
              <a:gd name="connsiteY11" fmla="*/ 2023872 h 2523744"/>
              <a:gd name="connsiteX12" fmla="*/ 108286 w 1193374"/>
              <a:gd name="connsiteY12" fmla="*/ 2133600 h 2523744"/>
              <a:gd name="connsiteX13" fmla="*/ 205822 w 1193374"/>
              <a:gd name="connsiteY13" fmla="*/ 2243328 h 2523744"/>
              <a:gd name="connsiteX14" fmla="*/ 242398 w 1193374"/>
              <a:gd name="connsiteY14" fmla="*/ 2255520 h 2523744"/>
              <a:gd name="connsiteX15" fmla="*/ 376510 w 1193374"/>
              <a:gd name="connsiteY15" fmla="*/ 2243328 h 2523744"/>
              <a:gd name="connsiteX16" fmla="*/ 425278 w 1193374"/>
              <a:gd name="connsiteY16" fmla="*/ 2231136 h 2523744"/>
              <a:gd name="connsiteX17" fmla="*/ 461854 w 1193374"/>
              <a:gd name="connsiteY17" fmla="*/ 2255520 h 2523744"/>
              <a:gd name="connsiteX18" fmla="*/ 547198 w 1193374"/>
              <a:gd name="connsiteY18" fmla="*/ 2340864 h 2523744"/>
              <a:gd name="connsiteX19" fmla="*/ 705694 w 1193374"/>
              <a:gd name="connsiteY19" fmla="*/ 2414016 h 2523744"/>
              <a:gd name="connsiteX20" fmla="*/ 839806 w 1193374"/>
              <a:gd name="connsiteY20" fmla="*/ 2438400 h 2523744"/>
              <a:gd name="connsiteX21" fmla="*/ 888574 w 1193374"/>
              <a:gd name="connsiteY21" fmla="*/ 2474976 h 2523744"/>
              <a:gd name="connsiteX22" fmla="*/ 925150 w 1193374"/>
              <a:gd name="connsiteY22" fmla="*/ 2487168 h 2523744"/>
              <a:gd name="connsiteX23" fmla="*/ 1071454 w 1193374"/>
              <a:gd name="connsiteY23" fmla="*/ 2523744 h 2523744"/>
              <a:gd name="connsiteX24" fmla="*/ 1120222 w 1193374"/>
              <a:gd name="connsiteY24" fmla="*/ 2511552 h 2523744"/>
              <a:gd name="connsiteX25" fmla="*/ 1181182 w 1193374"/>
              <a:gd name="connsiteY25" fmla="*/ 2377440 h 2523744"/>
              <a:gd name="connsiteX26" fmla="*/ 1193374 w 1193374"/>
              <a:gd name="connsiteY26" fmla="*/ 2340864 h 2523744"/>
              <a:gd name="connsiteX27" fmla="*/ 1181182 w 1193374"/>
              <a:gd name="connsiteY27" fmla="*/ 1450848 h 2523744"/>
              <a:gd name="connsiteX28" fmla="*/ 1168990 w 1193374"/>
              <a:gd name="connsiteY28" fmla="*/ 1377696 h 2523744"/>
              <a:gd name="connsiteX29" fmla="*/ 1095838 w 1193374"/>
              <a:gd name="connsiteY29" fmla="*/ 1231392 h 2523744"/>
              <a:gd name="connsiteX30" fmla="*/ 1071454 w 1193374"/>
              <a:gd name="connsiteY30" fmla="*/ 1182624 h 2523744"/>
              <a:gd name="connsiteX31" fmla="*/ 986110 w 1193374"/>
              <a:gd name="connsiteY31" fmla="*/ 1060704 h 2523744"/>
              <a:gd name="connsiteX32" fmla="*/ 949534 w 1193374"/>
              <a:gd name="connsiteY32" fmla="*/ 987552 h 2523744"/>
              <a:gd name="connsiteX33" fmla="*/ 912958 w 1193374"/>
              <a:gd name="connsiteY33" fmla="*/ 926592 h 2523744"/>
              <a:gd name="connsiteX34" fmla="*/ 851998 w 1193374"/>
              <a:gd name="connsiteY34" fmla="*/ 804672 h 2523744"/>
              <a:gd name="connsiteX35" fmla="*/ 803230 w 1193374"/>
              <a:gd name="connsiteY35" fmla="*/ 743712 h 2523744"/>
              <a:gd name="connsiteX36" fmla="*/ 778846 w 1193374"/>
              <a:gd name="connsiteY36" fmla="*/ 670560 h 2523744"/>
              <a:gd name="connsiteX37" fmla="*/ 717886 w 1193374"/>
              <a:gd name="connsiteY37" fmla="*/ 548640 h 2523744"/>
              <a:gd name="connsiteX38" fmla="*/ 632542 w 1193374"/>
              <a:gd name="connsiteY38" fmla="*/ 390144 h 2523744"/>
              <a:gd name="connsiteX39" fmla="*/ 608158 w 1193374"/>
              <a:gd name="connsiteY39" fmla="*/ 341376 h 2523744"/>
              <a:gd name="connsiteX40" fmla="*/ 571582 w 1193374"/>
              <a:gd name="connsiteY40" fmla="*/ 280416 h 2523744"/>
              <a:gd name="connsiteX41" fmla="*/ 522814 w 1193374"/>
              <a:gd name="connsiteY41" fmla="*/ 207264 h 2523744"/>
              <a:gd name="connsiteX42" fmla="*/ 510622 w 1193374"/>
              <a:gd name="connsiteY42" fmla="*/ 170688 h 2523744"/>
              <a:gd name="connsiteX43" fmla="*/ 461854 w 1193374"/>
              <a:gd name="connsiteY43" fmla="*/ 97536 h 2523744"/>
              <a:gd name="connsiteX44" fmla="*/ 449662 w 1193374"/>
              <a:gd name="connsiteY44" fmla="*/ 60960 h 2523744"/>
              <a:gd name="connsiteX45" fmla="*/ 400894 w 1193374"/>
              <a:gd name="connsiteY45" fmla="*/ 0 h 2523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193374" h="2523744">
                <a:moveTo>
                  <a:pt x="474046" y="36576"/>
                </a:moveTo>
                <a:cubicBezTo>
                  <a:pt x="409128" y="45530"/>
                  <a:pt x="160296" y="7330"/>
                  <a:pt x="83902" y="121920"/>
                </a:cubicBezTo>
                <a:cubicBezTo>
                  <a:pt x="68780" y="144603"/>
                  <a:pt x="58398" y="170160"/>
                  <a:pt x="47326" y="195072"/>
                </a:cubicBezTo>
                <a:cubicBezTo>
                  <a:pt x="42107" y="206816"/>
                  <a:pt x="39198" y="219456"/>
                  <a:pt x="35134" y="231648"/>
                </a:cubicBezTo>
                <a:cubicBezTo>
                  <a:pt x="0" y="477584"/>
                  <a:pt x="15105" y="338337"/>
                  <a:pt x="35134" y="829056"/>
                </a:cubicBezTo>
                <a:cubicBezTo>
                  <a:pt x="36306" y="857769"/>
                  <a:pt x="44153" y="885839"/>
                  <a:pt x="47326" y="914400"/>
                </a:cubicBezTo>
                <a:cubicBezTo>
                  <a:pt x="52283" y="959014"/>
                  <a:pt x="56802" y="1003706"/>
                  <a:pt x="59518" y="1048512"/>
                </a:cubicBezTo>
                <a:cubicBezTo>
                  <a:pt x="78394" y="1359972"/>
                  <a:pt x="34629" y="1230213"/>
                  <a:pt x="108286" y="1402080"/>
                </a:cubicBezTo>
                <a:cubicBezTo>
                  <a:pt x="112350" y="1426464"/>
                  <a:pt x="115115" y="1451100"/>
                  <a:pt x="120478" y="1475232"/>
                </a:cubicBezTo>
                <a:cubicBezTo>
                  <a:pt x="123266" y="1487777"/>
                  <a:pt x="132670" y="1498957"/>
                  <a:pt x="132670" y="1511808"/>
                </a:cubicBezTo>
                <a:cubicBezTo>
                  <a:pt x="132670" y="1601774"/>
                  <a:pt x="140152" y="1843900"/>
                  <a:pt x="108286" y="1987296"/>
                </a:cubicBezTo>
                <a:cubicBezTo>
                  <a:pt x="105498" y="1999841"/>
                  <a:pt x="100158" y="2011680"/>
                  <a:pt x="96094" y="2023872"/>
                </a:cubicBezTo>
                <a:cubicBezTo>
                  <a:pt x="100158" y="2060448"/>
                  <a:pt x="94618" y="2099431"/>
                  <a:pt x="108286" y="2133600"/>
                </a:cubicBezTo>
                <a:cubicBezTo>
                  <a:pt x="109476" y="2136576"/>
                  <a:pt x="185266" y="2229624"/>
                  <a:pt x="205822" y="2243328"/>
                </a:cubicBezTo>
                <a:cubicBezTo>
                  <a:pt x="216515" y="2250457"/>
                  <a:pt x="230206" y="2251456"/>
                  <a:pt x="242398" y="2255520"/>
                </a:cubicBezTo>
                <a:cubicBezTo>
                  <a:pt x="287102" y="2251456"/>
                  <a:pt x="332015" y="2249261"/>
                  <a:pt x="376510" y="2243328"/>
                </a:cubicBezTo>
                <a:cubicBezTo>
                  <a:pt x="393119" y="2241113"/>
                  <a:pt x="408690" y="2228766"/>
                  <a:pt x="425278" y="2231136"/>
                </a:cubicBezTo>
                <a:cubicBezTo>
                  <a:pt x="439784" y="2233208"/>
                  <a:pt x="450963" y="2245718"/>
                  <a:pt x="461854" y="2255520"/>
                </a:cubicBezTo>
                <a:cubicBezTo>
                  <a:pt x="491758" y="2282433"/>
                  <a:pt x="511214" y="2322872"/>
                  <a:pt x="547198" y="2340864"/>
                </a:cubicBezTo>
                <a:cubicBezTo>
                  <a:pt x="585657" y="2360093"/>
                  <a:pt x="658339" y="2399810"/>
                  <a:pt x="705694" y="2414016"/>
                </a:cubicBezTo>
                <a:cubicBezTo>
                  <a:pt x="726994" y="2420406"/>
                  <a:pt x="822442" y="2435506"/>
                  <a:pt x="839806" y="2438400"/>
                </a:cubicBezTo>
                <a:cubicBezTo>
                  <a:pt x="856062" y="2450592"/>
                  <a:pt x="870931" y="2464894"/>
                  <a:pt x="888574" y="2474976"/>
                </a:cubicBezTo>
                <a:cubicBezTo>
                  <a:pt x="899732" y="2481352"/>
                  <a:pt x="913117" y="2482656"/>
                  <a:pt x="925150" y="2487168"/>
                </a:cubicBezTo>
                <a:cubicBezTo>
                  <a:pt x="1022230" y="2523573"/>
                  <a:pt x="952052" y="2506687"/>
                  <a:pt x="1071454" y="2523744"/>
                </a:cubicBezTo>
                <a:cubicBezTo>
                  <a:pt x="1087710" y="2519680"/>
                  <a:pt x="1106817" y="2521606"/>
                  <a:pt x="1120222" y="2511552"/>
                </a:cubicBezTo>
                <a:cubicBezTo>
                  <a:pt x="1182806" y="2464614"/>
                  <a:pt x="1166257" y="2444602"/>
                  <a:pt x="1181182" y="2377440"/>
                </a:cubicBezTo>
                <a:cubicBezTo>
                  <a:pt x="1183970" y="2364895"/>
                  <a:pt x="1189310" y="2353056"/>
                  <a:pt x="1193374" y="2340864"/>
                </a:cubicBezTo>
                <a:cubicBezTo>
                  <a:pt x="1189310" y="2044192"/>
                  <a:pt x="1188691" y="1747453"/>
                  <a:pt x="1181182" y="1450848"/>
                </a:cubicBezTo>
                <a:cubicBezTo>
                  <a:pt x="1180556" y="1426136"/>
                  <a:pt x="1176260" y="1401323"/>
                  <a:pt x="1168990" y="1377696"/>
                </a:cubicBezTo>
                <a:cubicBezTo>
                  <a:pt x="1145798" y="1302322"/>
                  <a:pt x="1130943" y="1294582"/>
                  <a:pt x="1095838" y="1231392"/>
                </a:cubicBezTo>
                <a:cubicBezTo>
                  <a:pt x="1087012" y="1215504"/>
                  <a:pt x="1081536" y="1197746"/>
                  <a:pt x="1071454" y="1182624"/>
                </a:cubicBezTo>
                <a:cubicBezTo>
                  <a:pt x="987638" y="1056899"/>
                  <a:pt x="1054510" y="1186104"/>
                  <a:pt x="986110" y="1060704"/>
                </a:cubicBezTo>
                <a:cubicBezTo>
                  <a:pt x="973055" y="1036771"/>
                  <a:pt x="962589" y="1011485"/>
                  <a:pt x="949534" y="987552"/>
                </a:cubicBezTo>
                <a:cubicBezTo>
                  <a:pt x="938187" y="966749"/>
                  <a:pt x="924110" y="947501"/>
                  <a:pt x="912958" y="926592"/>
                </a:cubicBezTo>
                <a:cubicBezTo>
                  <a:pt x="891576" y="886501"/>
                  <a:pt x="875375" y="843634"/>
                  <a:pt x="851998" y="804672"/>
                </a:cubicBezTo>
                <a:cubicBezTo>
                  <a:pt x="838610" y="782358"/>
                  <a:pt x="819486" y="764032"/>
                  <a:pt x="803230" y="743712"/>
                </a:cubicBezTo>
                <a:cubicBezTo>
                  <a:pt x="795102" y="719328"/>
                  <a:pt x="789148" y="694108"/>
                  <a:pt x="778846" y="670560"/>
                </a:cubicBezTo>
                <a:cubicBezTo>
                  <a:pt x="760634" y="628933"/>
                  <a:pt x="738206" y="589280"/>
                  <a:pt x="717886" y="548640"/>
                </a:cubicBezTo>
                <a:cubicBezTo>
                  <a:pt x="640741" y="394350"/>
                  <a:pt x="725983" y="561452"/>
                  <a:pt x="632542" y="390144"/>
                </a:cubicBezTo>
                <a:cubicBezTo>
                  <a:pt x="623839" y="374188"/>
                  <a:pt x="616984" y="357264"/>
                  <a:pt x="608158" y="341376"/>
                </a:cubicBezTo>
                <a:cubicBezTo>
                  <a:pt x="596650" y="320661"/>
                  <a:pt x="584304" y="300408"/>
                  <a:pt x="571582" y="280416"/>
                </a:cubicBezTo>
                <a:cubicBezTo>
                  <a:pt x="555848" y="255692"/>
                  <a:pt x="537046" y="232882"/>
                  <a:pt x="522814" y="207264"/>
                </a:cubicBezTo>
                <a:cubicBezTo>
                  <a:pt x="516573" y="196030"/>
                  <a:pt x="516863" y="181922"/>
                  <a:pt x="510622" y="170688"/>
                </a:cubicBezTo>
                <a:cubicBezTo>
                  <a:pt x="496390" y="145070"/>
                  <a:pt x="471121" y="125338"/>
                  <a:pt x="461854" y="97536"/>
                </a:cubicBezTo>
                <a:cubicBezTo>
                  <a:pt x="457790" y="85344"/>
                  <a:pt x="456038" y="72118"/>
                  <a:pt x="449662" y="60960"/>
                </a:cubicBezTo>
                <a:cubicBezTo>
                  <a:pt x="431873" y="29830"/>
                  <a:pt x="421165" y="20271"/>
                  <a:pt x="400894" y="0"/>
                </a:cubicBezTo>
              </a:path>
            </a:pathLst>
          </a:custGeom>
          <a:solidFill>
            <a:schemeClr val="accent6">
              <a:lumMod val="75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Freeform 196"/>
          <p:cNvSpPr/>
          <p:nvPr/>
        </p:nvSpPr>
        <p:spPr>
          <a:xfrm>
            <a:off x="2313354" y="2714625"/>
            <a:ext cx="347296" cy="370045"/>
          </a:xfrm>
          <a:custGeom>
            <a:avLst/>
            <a:gdLst>
              <a:gd name="connsiteX0" fmla="*/ 210771 w 347296"/>
              <a:gd name="connsiteY0" fmla="*/ 161925 h 370045"/>
              <a:gd name="connsiteX1" fmla="*/ 191721 w 347296"/>
              <a:gd name="connsiteY1" fmla="*/ 247650 h 370045"/>
              <a:gd name="connsiteX2" fmla="*/ 201246 w 347296"/>
              <a:gd name="connsiteY2" fmla="*/ 219075 h 370045"/>
              <a:gd name="connsiteX3" fmla="*/ 229821 w 347296"/>
              <a:gd name="connsiteY3" fmla="*/ 209550 h 370045"/>
              <a:gd name="connsiteX4" fmla="*/ 220296 w 347296"/>
              <a:gd name="connsiteY4" fmla="*/ 257175 h 370045"/>
              <a:gd name="connsiteX5" fmla="*/ 210771 w 347296"/>
              <a:gd name="connsiteY5" fmla="*/ 228600 h 370045"/>
              <a:gd name="connsiteX6" fmla="*/ 220296 w 347296"/>
              <a:gd name="connsiteY6" fmla="*/ 171450 h 370045"/>
              <a:gd name="connsiteX7" fmla="*/ 229821 w 347296"/>
              <a:gd name="connsiteY7" fmla="*/ 200025 h 370045"/>
              <a:gd name="connsiteX8" fmla="*/ 296496 w 347296"/>
              <a:gd name="connsiteY8" fmla="*/ 142875 h 370045"/>
              <a:gd name="connsiteX9" fmla="*/ 286971 w 347296"/>
              <a:gd name="connsiteY9" fmla="*/ 228600 h 370045"/>
              <a:gd name="connsiteX10" fmla="*/ 286971 w 347296"/>
              <a:gd name="connsiteY10" fmla="*/ 28575 h 370045"/>
              <a:gd name="connsiteX11" fmla="*/ 296496 w 347296"/>
              <a:gd name="connsiteY11" fmla="*/ 57150 h 370045"/>
              <a:gd name="connsiteX12" fmla="*/ 315546 w 347296"/>
              <a:gd name="connsiteY12" fmla="*/ 19050 h 370045"/>
              <a:gd name="connsiteX13" fmla="*/ 286971 w 347296"/>
              <a:gd name="connsiteY13" fmla="*/ 0 h 370045"/>
              <a:gd name="connsiteX14" fmla="*/ 258396 w 347296"/>
              <a:gd name="connsiteY14" fmla="*/ 9525 h 370045"/>
              <a:gd name="connsiteX15" fmla="*/ 191721 w 347296"/>
              <a:gd name="connsiteY15" fmla="*/ 76200 h 370045"/>
              <a:gd name="connsiteX16" fmla="*/ 67896 w 347296"/>
              <a:gd name="connsiteY16" fmla="*/ 85725 h 370045"/>
              <a:gd name="connsiteX17" fmla="*/ 58371 w 347296"/>
              <a:gd name="connsiteY17" fmla="*/ 171450 h 370045"/>
              <a:gd name="connsiteX18" fmla="*/ 86946 w 347296"/>
              <a:gd name="connsiteY18" fmla="*/ 142875 h 370045"/>
              <a:gd name="connsiteX19" fmla="*/ 115521 w 347296"/>
              <a:gd name="connsiteY19" fmla="*/ 123825 h 370045"/>
              <a:gd name="connsiteX20" fmla="*/ 86946 w 347296"/>
              <a:gd name="connsiteY20" fmla="*/ 104775 h 370045"/>
              <a:gd name="connsiteX21" fmla="*/ 58371 w 347296"/>
              <a:gd name="connsiteY21" fmla="*/ 133350 h 370045"/>
              <a:gd name="connsiteX22" fmla="*/ 86946 w 347296"/>
              <a:gd name="connsiteY22" fmla="*/ 104775 h 370045"/>
              <a:gd name="connsiteX23" fmla="*/ 96471 w 347296"/>
              <a:gd name="connsiteY23" fmla="*/ 76200 h 370045"/>
              <a:gd name="connsiteX24" fmla="*/ 67896 w 347296"/>
              <a:gd name="connsiteY24" fmla="*/ 85725 h 370045"/>
              <a:gd name="connsiteX25" fmla="*/ 58371 w 347296"/>
              <a:gd name="connsiteY25" fmla="*/ 123825 h 370045"/>
              <a:gd name="connsiteX26" fmla="*/ 67896 w 347296"/>
              <a:gd name="connsiteY26" fmla="*/ 95250 h 370045"/>
              <a:gd name="connsiteX27" fmla="*/ 48846 w 347296"/>
              <a:gd name="connsiteY27" fmla="*/ 66675 h 370045"/>
              <a:gd name="connsiteX28" fmla="*/ 29796 w 347296"/>
              <a:gd name="connsiteY28" fmla="*/ 104775 h 370045"/>
              <a:gd name="connsiteX29" fmla="*/ 48846 w 347296"/>
              <a:gd name="connsiteY29" fmla="*/ 76200 h 370045"/>
              <a:gd name="connsiteX30" fmla="*/ 20271 w 347296"/>
              <a:gd name="connsiteY30" fmla="*/ 85725 h 370045"/>
              <a:gd name="connsiteX31" fmla="*/ 1221 w 347296"/>
              <a:gd name="connsiteY31" fmla="*/ 142875 h 370045"/>
              <a:gd name="connsiteX32" fmla="*/ 10746 w 347296"/>
              <a:gd name="connsiteY32" fmla="*/ 171450 h 370045"/>
              <a:gd name="connsiteX33" fmla="*/ 29796 w 347296"/>
              <a:gd name="connsiteY33" fmla="*/ 142875 h 370045"/>
              <a:gd name="connsiteX34" fmla="*/ 1221 w 347296"/>
              <a:gd name="connsiteY34" fmla="*/ 161925 h 370045"/>
              <a:gd name="connsiteX35" fmla="*/ 10746 w 347296"/>
              <a:gd name="connsiteY35" fmla="*/ 200025 h 370045"/>
              <a:gd name="connsiteX36" fmla="*/ 39321 w 347296"/>
              <a:gd name="connsiteY36" fmla="*/ 190500 h 370045"/>
              <a:gd name="connsiteX37" fmla="*/ 48846 w 347296"/>
              <a:gd name="connsiteY37" fmla="*/ 228600 h 370045"/>
              <a:gd name="connsiteX38" fmla="*/ 58371 w 347296"/>
              <a:gd name="connsiteY38" fmla="*/ 276225 h 370045"/>
              <a:gd name="connsiteX39" fmla="*/ 86946 w 347296"/>
              <a:gd name="connsiteY39" fmla="*/ 266700 h 370045"/>
              <a:gd name="connsiteX40" fmla="*/ 105996 w 347296"/>
              <a:gd name="connsiteY40" fmla="*/ 276225 h 370045"/>
              <a:gd name="connsiteX41" fmla="*/ 115521 w 347296"/>
              <a:gd name="connsiteY41" fmla="*/ 314325 h 370045"/>
              <a:gd name="connsiteX42" fmla="*/ 125046 w 347296"/>
              <a:gd name="connsiteY42" fmla="*/ 361950 h 370045"/>
              <a:gd name="connsiteX43" fmla="*/ 144096 w 347296"/>
              <a:gd name="connsiteY43" fmla="*/ 333375 h 370045"/>
              <a:gd name="connsiteX44" fmla="*/ 172671 w 347296"/>
              <a:gd name="connsiteY44" fmla="*/ 295275 h 370045"/>
              <a:gd name="connsiteX45" fmla="*/ 153621 w 347296"/>
              <a:gd name="connsiteY45" fmla="*/ 361950 h 370045"/>
              <a:gd name="connsiteX46" fmla="*/ 172671 w 347296"/>
              <a:gd name="connsiteY46" fmla="*/ 333375 h 370045"/>
              <a:gd name="connsiteX47" fmla="*/ 172671 w 347296"/>
              <a:gd name="connsiteY47" fmla="*/ 295275 h 370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47296" h="370045">
                <a:moveTo>
                  <a:pt x="210771" y="161925"/>
                </a:moveTo>
                <a:cubicBezTo>
                  <a:pt x="207097" y="176619"/>
                  <a:pt x="191721" y="235558"/>
                  <a:pt x="191721" y="247650"/>
                </a:cubicBezTo>
                <a:cubicBezTo>
                  <a:pt x="191721" y="257690"/>
                  <a:pt x="194146" y="226175"/>
                  <a:pt x="201246" y="219075"/>
                </a:cubicBezTo>
                <a:cubicBezTo>
                  <a:pt x="208346" y="211975"/>
                  <a:pt x="220296" y="212725"/>
                  <a:pt x="229821" y="209550"/>
                </a:cubicBezTo>
                <a:cubicBezTo>
                  <a:pt x="226646" y="225425"/>
                  <a:pt x="231744" y="245727"/>
                  <a:pt x="220296" y="257175"/>
                </a:cubicBezTo>
                <a:cubicBezTo>
                  <a:pt x="213196" y="264275"/>
                  <a:pt x="210771" y="238640"/>
                  <a:pt x="210771" y="228600"/>
                </a:cubicBezTo>
                <a:cubicBezTo>
                  <a:pt x="210771" y="209287"/>
                  <a:pt x="217121" y="190500"/>
                  <a:pt x="220296" y="171450"/>
                </a:cubicBezTo>
                <a:cubicBezTo>
                  <a:pt x="223471" y="180975"/>
                  <a:pt x="219781" y="200025"/>
                  <a:pt x="229821" y="200025"/>
                </a:cubicBezTo>
                <a:cubicBezTo>
                  <a:pt x="242040" y="200025"/>
                  <a:pt x="287800" y="151571"/>
                  <a:pt x="296496" y="142875"/>
                </a:cubicBezTo>
                <a:cubicBezTo>
                  <a:pt x="293321" y="171450"/>
                  <a:pt x="293208" y="256666"/>
                  <a:pt x="286971" y="228600"/>
                </a:cubicBezTo>
                <a:cubicBezTo>
                  <a:pt x="258742" y="101568"/>
                  <a:pt x="262529" y="101901"/>
                  <a:pt x="286971" y="28575"/>
                </a:cubicBezTo>
                <a:cubicBezTo>
                  <a:pt x="290146" y="38100"/>
                  <a:pt x="287516" y="52660"/>
                  <a:pt x="296496" y="57150"/>
                </a:cubicBezTo>
                <a:cubicBezTo>
                  <a:pt x="347296" y="82550"/>
                  <a:pt x="315546" y="19050"/>
                  <a:pt x="315546" y="19050"/>
                </a:cubicBezTo>
                <a:cubicBezTo>
                  <a:pt x="308395" y="10111"/>
                  <a:pt x="296496" y="6350"/>
                  <a:pt x="286971" y="0"/>
                </a:cubicBezTo>
                <a:cubicBezTo>
                  <a:pt x="277446" y="3175"/>
                  <a:pt x="265496" y="2425"/>
                  <a:pt x="258396" y="9525"/>
                </a:cubicBezTo>
                <a:cubicBezTo>
                  <a:pt x="217080" y="50841"/>
                  <a:pt x="240984" y="70042"/>
                  <a:pt x="191721" y="76200"/>
                </a:cubicBezTo>
                <a:cubicBezTo>
                  <a:pt x="150644" y="81335"/>
                  <a:pt x="109171" y="82550"/>
                  <a:pt x="67896" y="85725"/>
                </a:cubicBezTo>
                <a:cubicBezTo>
                  <a:pt x="45671" y="152400"/>
                  <a:pt x="42496" y="123825"/>
                  <a:pt x="58371" y="171450"/>
                </a:cubicBezTo>
                <a:cubicBezTo>
                  <a:pt x="67896" y="161925"/>
                  <a:pt x="76598" y="151499"/>
                  <a:pt x="86946" y="142875"/>
                </a:cubicBezTo>
                <a:cubicBezTo>
                  <a:pt x="95740" y="135546"/>
                  <a:pt x="115521" y="135273"/>
                  <a:pt x="115521" y="123825"/>
                </a:cubicBezTo>
                <a:cubicBezTo>
                  <a:pt x="115521" y="112377"/>
                  <a:pt x="96471" y="111125"/>
                  <a:pt x="86946" y="104775"/>
                </a:cubicBezTo>
                <a:lnTo>
                  <a:pt x="58371" y="133350"/>
                </a:lnTo>
                <a:lnTo>
                  <a:pt x="86946" y="104775"/>
                </a:lnTo>
                <a:cubicBezTo>
                  <a:pt x="90121" y="95250"/>
                  <a:pt x="103571" y="83300"/>
                  <a:pt x="96471" y="76200"/>
                </a:cubicBezTo>
                <a:cubicBezTo>
                  <a:pt x="89371" y="69100"/>
                  <a:pt x="74168" y="77885"/>
                  <a:pt x="67896" y="85725"/>
                </a:cubicBezTo>
                <a:cubicBezTo>
                  <a:pt x="59718" y="95947"/>
                  <a:pt x="58371" y="110734"/>
                  <a:pt x="58371" y="123825"/>
                </a:cubicBezTo>
                <a:cubicBezTo>
                  <a:pt x="58371" y="133865"/>
                  <a:pt x="64721" y="104775"/>
                  <a:pt x="67896" y="95250"/>
                </a:cubicBezTo>
                <a:cubicBezTo>
                  <a:pt x="61546" y="85725"/>
                  <a:pt x="59475" y="70927"/>
                  <a:pt x="48846" y="66675"/>
                </a:cubicBezTo>
                <a:cubicBezTo>
                  <a:pt x="0" y="47137"/>
                  <a:pt x="27842" y="98913"/>
                  <a:pt x="29796" y="104775"/>
                </a:cubicBezTo>
                <a:cubicBezTo>
                  <a:pt x="36146" y="95250"/>
                  <a:pt x="53966" y="86439"/>
                  <a:pt x="48846" y="76200"/>
                </a:cubicBezTo>
                <a:cubicBezTo>
                  <a:pt x="44356" y="67220"/>
                  <a:pt x="26107" y="77555"/>
                  <a:pt x="20271" y="85725"/>
                </a:cubicBezTo>
                <a:cubicBezTo>
                  <a:pt x="8599" y="102065"/>
                  <a:pt x="1221" y="142875"/>
                  <a:pt x="1221" y="142875"/>
                </a:cubicBezTo>
                <a:cubicBezTo>
                  <a:pt x="4396" y="152400"/>
                  <a:pt x="706" y="171450"/>
                  <a:pt x="10746" y="171450"/>
                </a:cubicBezTo>
                <a:cubicBezTo>
                  <a:pt x="22194" y="171450"/>
                  <a:pt x="37891" y="150970"/>
                  <a:pt x="29796" y="142875"/>
                </a:cubicBezTo>
                <a:cubicBezTo>
                  <a:pt x="21701" y="134780"/>
                  <a:pt x="10746" y="155575"/>
                  <a:pt x="1221" y="161925"/>
                </a:cubicBezTo>
                <a:cubicBezTo>
                  <a:pt x="4396" y="174625"/>
                  <a:pt x="273" y="192170"/>
                  <a:pt x="10746" y="200025"/>
                </a:cubicBezTo>
                <a:cubicBezTo>
                  <a:pt x="18778" y="206049"/>
                  <a:pt x="31289" y="184476"/>
                  <a:pt x="39321" y="190500"/>
                </a:cubicBezTo>
                <a:cubicBezTo>
                  <a:pt x="49794" y="198355"/>
                  <a:pt x="46006" y="215821"/>
                  <a:pt x="48846" y="228600"/>
                </a:cubicBezTo>
                <a:cubicBezTo>
                  <a:pt x="52358" y="244404"/>
                  <a:pt x="55196" y="260350"/>
                  <a:pt x="58371" y="276225"/>
                </a:cubicBezTo>
                <a:cubicBezTo>
                  <a:pt x="67896" y="273050"/>
                  <a:pt x="78914" y="260676"/>
                  <a:pt x="86946" y="266700"/>
                </a:cubicBezTo>
                <a:cubicBezTo>
                  <a:pt x="109272" y="283444"/>
                  <a:pt x="84381" y="341069"/>
                  <a:pt x="105996" y="276225"/>
                </a:cubicBezTo>
                <a:cubicBezTo>
                  <a:pt x="109171" y="288925"/>
                  <a:pt x="112681" y="301546"/>
                  <a:pt x="115521" y="314325"/>
                </a:cubicBezTo>
                <a:cubicBezTo>
                  <a:pt x="119033" y="330129"/>
                  <a:pt x="111576" y="352970"/>
                  <a:pt x="125046" y="361950"/>
                </a:cubicBezTo>
                <a:cubicBezTo>
                  <a:pt x="134571" y="368300"/>
                  <a:pt x="137442" y="342690"/>
                  <a:pt x="144096" y="333375"/>
                </a:cubicBezTo>
                <a:cubicBezTo>
                  <a:pt x="153323" y="320457"/>
                  <a:pt x="163146" y="307975"/>
                  <a:pt x="172671" y="295275"/>
                </a:cubicBezTo>
                <a:cubicBezTo>
                  <a:pt x="170473" y="301870"/>
                  <a:pt x="150631" y="358960"/>
                  <a:pt x="153621" y="361950"/>
                </a:cubicBezTo>
                <a:cubicBezTo>
                  <a:pt x="161716" y="370045"/>
                  <a:pt x="169526" y="344382"/>
                  <a:pt x="172671" y="333375"/>
                </a:cubicBezTo>
                <a:cubicBezTo>
                  <a:pt x="176160" y="321164"/>
                  <a:pt x="172671" y="307975"/>
                  <a:pt x="172671" y="295275"/>
                </a:cubicBez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Freeform 205"/>
          <p:cNvSpPr/>
          <p:nvPr/>
        </p:nvSpPr>
        <p:spPr>
          <a:xfrm>
            <a:off x="4450080" y="6193536"/>
            <a:ext cx="1621536" cy="341376"/>
          </a:xfrm>
          <a:custGeom>
            <a:avLst/>
            <a:gdLst>
              <a:gd name="connsiteX0" fmla="*/ 0 w 1621536"/>
              <a:gd name="connsiteY0" fmla="*/ 341376 h 341376"/>
              <a:gd name="connsiteX1" fmla="*/ 12192 w 1621536"/>
              <a:gd name="connsiteY1" fmla="*/ 304800 h 341376"/>
              <a:gd name="connsiteX2" fmla="*/ 24384 w 1621536"/>
              <a:gd name="connsiteY2" fmla="*/ 207264 h 341376"/>
              <a:gd name="connsiteX3" fmla="*/ 60960 w 1621536"/>
              <a:gd name="connsiteY3" fmla="*/ 195072 h 341376"/>
              <a:gd name="connsiteX4" fmla="*/ 85344 w 1621536"/>
              <a:gd name="connsiteY4" fmla="*/ 158496 h 341376"/>
              <a:gd name="connsiteX5" fmla="*/ 121920 w 1621536"/>
              <a:gd name="connsiteY5" fmla="*/ 146304 h 341376"/>
              <a:gd name="connsiteX6" fmla="*/ 219456 w 1621536"/>
              <a:gd name="connsiteY6" fmla="*/ 134112 h 341376"/>
              <a:gd name="connsiteX7" fmla="*/ 463296 w 1621536"/>
              <a:gd name="connsiteY7" fmla="*/ 85344 h 341376"/>
              <a:gd name="connsiteX8" fmla="*/ 597408 w 1621536"/>
              <a:gd name="connsiteY8" fmla="*/ 60960 h 341376"/>
              <a:gd name="connsiteX9" fmla="*/ 926592 w 1621536"/>
              <a:gd name="connsiteY9" fmla="*/ 36576 h 341376"/>
              <a:gd name="connsiteX10" fmla="*/ 1194816 w 1621536"/>
              <a:gd name="connsiteY10" fmla="*/ 12192 h 341376"/>
              <a:gd name="connsiteX11" fmla="*/ 1243584 w 1621536"/>
              <a:gd name="connsiteY11" fmla="*/ 0 h 341376"/>
              <a:gd name="connsiteX12" fmla="*/ 1584960 w 1621536"/>
              <a:gd name="connsiteY12" fmla="*/ 12192 h 341376"/>
              <a:gd name="connsiteX13" fmla="*/ 1621536 w 1621536"/>
              <a:gd name="connsiteY13" fmla="*/ 36576 h 341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621536" h="341376">
                <a:moveTo>
                  <a:pt x="0" y="341376"/>
                </a:moveTo>
                <a:cubicBezTo>
                  <a:pt x="4064" y="329184"/>
                  <a:pt x="9893" y="317444"/>
                  <a:pt x="12192" y="304800"/>
                </a:cubicBezTo>
                <a:cubicBezTo>
                  <a:pt x="18053" y="272563"/>
                  <a:pt x="11077" y="237205"/>
                  <a:pt x="24384" y="207264"/>
                </a:cubicBezTo>
                <a:cubicBezTo>
                  <a:pt x="29603" y="195520"/>
                  <a:pt x="48768" y="199136"/>
                  <a:pt x="60960" y="195072"/>
                </a:cubicBezTo>
                <a:cubicBezTo>
                  <a:pt x="69088" y="182880"/>
                  <a:pt x="73902" y="167650"/>
                  <a:pt x="85344" y="158496"/>
                </a:cubicBezTo>
                <a:cubicBezTo>
                  <a:pt x="95379" y="150468"/>
                  <a:pt x="109276" y="148603"/>
                  <a:pt x="121920" y="146304"/>
                </a:cubicBezTo>
                <a:cubicBezTo>
                  <a:pt x="154157" y="140443"/>
                  <a:pt x="186944" y="138176"/>
                  <a:pt x="219456" y="134112"/>
                </a:cubicBezTo>
                <a:cubicBezTo>
                  <a:pt x="384724" y="79023"/>
                  <a:pt x="183106" y="141382"/>
                  <a:pt x="463296" y="85344"/>
                </a:cubicBezTo>
                <a:cubicBezTo>
                  <a:pt x="494013" y="79201"/>
                  <a:pt x="568810" y="63560"/>
                  <a:pt x="597408" y="60960"/>
                </a:cubicBezTo>
                <a:cubicBezTo>
                  <a:pt x="706985" y="50998"/>
                  <a:pt x="816857" y="44605"/>
                  <a:pt x="926592" y="36576"/>
                </a:cubicBezTo>
                <a:cubicBezTo>
                  <a:pt x="1014166" y="30168"/>
                  <a:pt x="1107194" y="26796"/>
                  <a:pt x="1194816" y="12192"/>
                </a:cubicBezTo>
                <a:cubicBezTo>
                  <a:pt x="1211344" y="9437"/>
                  <a:pt x="1227328" y="4064"/>
                  <a:pt x="1243584" y="0"/>
                </a:cubicBezTo>
                <a:cubicBezTo>
                  <a:pt x="1357376" y="4064"/>
                  <a:pt x="1471625" y="1224"/>
                  <a:pt x="1584960" y="12192"/>
                </a:cubicBezTo>
                <a:cubicBezTo>
                  <a:pt x="1599545" y="13603"/>
                  <a:pt x="1621536" y="36576"/>
                  <a:pt x="1621536" y="36576"/>
                </a:cubicBezTo>
              </a:path>
            </a:pathLst>
          </a:custGeom>
          <a:solidFill>
            <a:schemeClr val="tx1"/>
          </a:solidFill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Can 208"/>
          <p:cNvSpPr/>
          <p:nvPr/>
        </p:nvSpPr>
        <p:spPr>
          <a:xfrm>
            <a:off x="4953000" y="4023543"/>
            <a:ext cx="381000" cy="2275118"/>
          </a:xfrm>
          <a:prstGeom prst="can">
            <a:avLst>
              <a:gd name="adj" fmla="val 30000"/>
            </a:avLst>
          </a:prstGeom>
          <a:solidFill>
            <a:srgbClr val="FFCC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Can 209"/>
          <p:cNvSpPr/>
          <p:nvPr/>
        </p:nvSpPr>
        <p:spPr>
          <a:xfrm>
            <a:off x="4648200" y="6005354"/>
            <a:ext cx="990600" cy="392398"/>
          </a:xfrm>
          <a:prstGeom prst="can">
            <a:avLst>
              <a:gd name="adj" fmla="val 0"/>
            </a:avLst>
          </a:prstGeom>
          <a:solidFill>
            <a:srgbClr val="FFCC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Rectangle 211"/>
          <p:cNvSpPr/>
          <p:nvPr/>
        </p:nvSpPr>
        <p:spPr>
          <a:xfrm rot="723074">
            <a:off x="3816550" y="5762654"/>
            <a:ext cx="478944" cy="19869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Flowchart: Delay 212"/>
          <p:cNvSpPr/>
          <p:nvPr/>
        </p:nvSpPr>
        <p:spPr>
          <a:xfrm rot="762281">
            <a:off x="4211109" y="5815405"/>
            <a:ext cx="243493" cy="209976"/>
          </a:xfrm>
          <a:prstGeom prst="flowChartDelay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Cube 213"/>
          <p:cNvSpPr/>
          <p:nvPr/>
        </p:nvSpPr>
        <p:spPr>
          <a:xfrm>
            <a:off x="4724400" y="3733800"/>
            <a:ext cx="838200" cy="609600"/>
          </a:xfrm>
          <a:prstGeom prst="cube">
            <a:avLst/>
          </a:prstGeom>
          <a:solidFill>
            <a:srgbClr val="FFCC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Curved Down Ribbon 210"/>
          <p:cNvSpPr/>
          <p:nvPr/>
        </p:nvSpPr>
        <p:spPr>
          <a:xfrm>
            <a:off x="4495800" y="3657600"/>
            <a:ext cx="1295400" cy="758342"/>
          </a:xfrm>
          <a:prstGeom prst="ellipseRibbon">
            <a:avLst>
              <a:gd name="adj1" fmla="val 22916"/>
              <a:gd name="adj2" fmla="val 70050"/>
              <a:gd name="adj3" fmla="val 10894"/>
            </a:avLst>
          </a:prstGeom>
          <a:solidFill>
            <a:srgbClr val="FFCC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6" name="Group 4"/>
          <p:cNvGrpSpPr/>
          <p:nvPr/>
        </p:nvGrpSpPr>
        <p:grpSpPr>
          <a:xfrm>
            <a:off x="3886200" y="1066800"/>
            <a:ext cx="585179" cy="852477"/>
            <a:chOff x="3996014" y="685800"/>
            <a:chExt cx="585179" cy="852477"/>
          </a:xfrm>
        </p:grpSpPr>
        <p:sp>
          <p:nvSpPr>
            <p:cNvPr id="233" name="Left Brace 232"/>
            <p:cNvSpPr/>
            <p:nvPr/>
          </p:nvSpPr>
          <p:spPr>
            <a:xfrm rot="19445929">
              <a:off x="3996014" y="990698"/>
              <a:ext cx="446965" cy="547579"/>
            </a:xfrm>
            <a:prstGeom prst="leftBrace">
              <a:avLst>
                <a:gd name="adj1" fmla="val 20727"/>
                <a:gd name="adj2" fmla="val 64542"/>
              </a:avLst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Double Wave 2"/>
            <p:cNvSpPr/>
            <p:nvPr/>
          </p:nvSpPr>
          <p:spPr>
            <a:xfrm rot="310954">
              <a:off x="4200193" y="789404"/>
              <a:ext cx="381000" cy="152400"/>
            </a:xfrm>
            <a:prstGeom prst="doubleWave">
              <a:avLst/>
            </a:prstGeom>
            <a:solidFill>
              <a:srgbClr val="FFD347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7-Point Star 3"/>
            <p:cNvSpPr/>
            <p:nvPr/>
          </p:nvSpPr>
          <p:spPr>
            <a:xfrm>
              <a:off x="4267200" y="685800"/>
              <a:ext cx="228600" cy="152400"/>
            </a:xfrm>
            <a:prstGeom prst="star7">
              <a:avLst/>
            </a:prstGeom>
            <a:solidFill>
              <a:srgbClr val="FFFF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4" name="Rectangle 223"/>
          <p:cNvSpPr/>
          <p:nvPr/>
        </p:nvSpPr>
        <p:spPr>
          <a:xfrm rot="21259664">
            <a:off x="4442285" y="2520091"/>
            <a:ext cx="167976" cy="1147547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Rectangle 224"/>
          <p:cNvSpPr/>
          <p:nvPr/>
        </p:nvSpPr>
        <p:spPr>
          <a:xfrm rot="21259664">
            <a:off x="4399699" y="2443891"/>
            <a:ext cx="167976" cy="1147547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Flowchart: Process 226"/>
          <p:cNvSpPr/>
          <p:nvPr/>
        </p:nvSpPr>
        <p:spPr>
          <a:xfrm>
            <a:off x="4309786" y="3657600"/>
            <a:ext cx="1600200" cy="155448"/>
          </a:xfrm>
          <a:prstGeom prst="flowChartProcess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Freeform 227"/>
          <p:cNvSpPr/>
          <p:nvPr/>
        </p:nvSpPr>
        <p:spPr>
          <a:xfrm>
            <a:off x="4343400" y="1295400"/>
            <a:ext cx="219456" cy="392265"/>
          </a:xfrm>
          <a:custGeom>
            <a:avLst/>
            <a:gdLst>
              <a:gd name="connsiteX0" fmla="*/ 0 w 219456"/>
              <a:gd name="connsiteY0" fmla="*/ 67145 h 392265"/>
              <a:gd name="connsiteX1" fmla="*/ 36576 w 219456"/>
              <a:gd name="connsiteY1" fmla="*/ 103721 h 392265"/>
              <a:gd name="connsiteX2" fmla="*/ 73152 w 219456"/>
              <a:gd name="connsiteY2" fmla="*/ 128105 h 392265"/>
              <a:gd name="connsiteX3" fmla="*/ 109728 w 219456"/>
              <a:gd name="connsiteY3" fmla="*/ 201257 h 392265"/>
              <a:gd name="connsiteX4" fmla="*/ 121920 w 219456"/>
              <a:gd name="connsiteY4" fmla="*/ 274409 h 392265"/>
              <a:gd name="connsiteX5" fmla="*/ 73152 w 219456"/>
              <a:gd name="connsiteY5" fmla="*/ 201257 h 392265"/>
              <a:gd name="connsiteX6" fmla="*/ 97536 w 219456"/>
              <a:gd name="connsiteY6" fmla="*/ 237833 h 392265"/>
              <a:gd name="connsiteX7" fmla="*/ 121920 w 219456"/>
              <a:gd name="connsiteY7" fmla="*/ 286601 h 392265"/>
              <a:gd name="connsiteX8" fmla="*/ 146304 w 219456"/>
              <a:gd name="connsiteY8" fmla="*/ 250025 h 392265"/>
              <a:gd name="connsiteX9" fmla="*/ 146304 w 219456"/>
              <a:gd name="connsiteY9" fmla="*/ 237833 h 392265"/>
              <a:gd name="connsiteX10" fmla="*/ 134112 w 219456"/>
              <a:gd name="connsiteY10" fmla="*/ 128105 h 392265"/>
              <a:gd name="connsiteX11" fmla="*/ 97536 w 219456"/>
              <a:gd name="connsiteY11" fmla="*/ 115913 h 392265"/>
              <a:gd name="connsiteX12" fmla="*/ 146304 w 219456"/>
              <a:gd name="connsiteY12" fmla="*/ 164681 h 392265"/>
              <a:gd name="connsiteX13" fmla="*/ 182880 w 219456"/>
              <a:gd name="connsiteY13" fmla="*/ 115913 h 392265"/>
              <a:gd name="connsiteX14" fmla="*/ 195072 w 219456"/>
              <a:gd name="connsiteY14" fmla="*/ 79337 h 392265"/>
              <a:gd name="connsiteX15" fmla="*/ 207264 w 219456"/>
              <a:gd name="connsiteY15" fmla="*/ 225641 h 392265"/>
              <a:gd name="connsiteX16" fmla="*/ 219456 w 219456"/>
              <a:gd name="connsiteY16" fmla="*/ 189065 h 392265"/>
              <a:gd name="connsiteX17" fmla="*/ 207264 w 219456"/>
              <a:gd name="connsiteY17" fmla="*/ 152489 h 392265"/>
              <a:gd name="connsiteX18" fmla="*/ 195072 w 219456"/>
              <a:gd name="connsiteY18" fmla="*/ 103721 h 392265"/>
              <a:gd name="connsiteX19" fmla="*/ 158496 w 219456"/>
              <a:gd name="connsiteY19" fmla="*/ 91529 h 392265"/>
              <a:gd name="connsiteX20" fmla="*/ 121920 w 219456"/>
              <a:gd name="connsiteY20" fmla="*/ 103721 h 392265"/>
              <a:gd name="connsiteX21" fmla="*/ 85344 w 219456"/>
              <a:gd name="connsiteY21" fmla="*/ 79337 h 392265"/>
              <a:gd name="connsiteX22" fmla="*/ 48768 w 219456"/>
              <a:gd name="connsiteY22" fmla="*/ 67145 h 392265"/>
              <a:gd name="connsiteX23" fmla="*/ 85344 w 219456"/>
              <a:gd name="connsiteY23" fmla="*/ 91529 h 392265"/>
              <a:gd name="connsiteX24" fmla="*/ 134112 w 219456"/>
              <a:gd name="connsiteY24" fmla="*/ 79337 h 392265"/>
              <a:gd name="connsiteX25" fmla="*/ 195072 w 219456"/>
              <a:gd name="connsiteY25" fmla="*/ 54953 h 392265"/>
              <a:gd name="connsiteX26" fmla="*/ 195072 w 219456"/>
              <a:gd name="connsiteY26" fmla="*/ 213449 h 392265"/>
              <a:gd name="connsiteX27" fmla="*/ 182880 w 219456"/>
              <a:gd name="connsiteY27" fmla="*/ 250025 h 392265"/>
              <a:gd name="connsiteX28" fmla="*/ 146304 w 219456"/>
              <a:gd name="connsiteY28" fmla="*/ 274409 h 392265"/>
              <a:gd name="connsiteX29" fmla="*/ 134112 w 219456"/>
              <a:gd name="connsiteY29" fmla="*/ 323177 h 392265"/>
              <a:gd name="connsiteX30" fmla="*/ 109728 w 219456"/>
              <a:gd name="connsiteY30" fmla="*/ 286601 h 392265"/>
              <a:gd name="connsiteX31" fmla="*/ 97536 w 219456"/>
              <a:gd name="connsiteY31" fmla="*/ 323177 h 392265"/>
              <a:gd name="connsiteX32" fmla="*/ 109728 w 219456"/>
              <a:gd name="connsiteY32" fmla="*/ 384137 h 392265"/>
              <a:gd name="connsiteX33" fmla="*/ 134112 w 219456"/>
              <a:gd name="connsiteY33" fmla="*/ 347561 h 392265"/>
              <a:gd name="connsiteX34" fmla="*/ 97536 w 219456"/>
              <a:gd name="connsiteY34" fmla="*/ 262217 h 392265"/>
              <a:gd name="connsiteX35" fmla="*/ 85344 w 219456"/>
              <a:gd name="connsiteY35" fmla="*/ 225641 h 392265"/>
              <a:gd name="connsiteX36" fmla="*/ 97536 w 219456"/>
              <a:gd name="connsiteY36" fmla="*/ 189065 h 392265"/>
              <a:gd name="connsiteX37" fmla="*/ 97536 w 219456"/>
              <a:gd name="connsiteY37" fmla="*/ 164681 h 392265"/>
              <a:gd name="connsiteX38" fmla="*/ 97536 w 219456"/>
              <a:gd name="connsiteY38" fmla="*/ 115913 h 392265"/>
              <a:gd name="connsiteX39" fmla="*/ 73152 w 219456"/>
              <a:gd name="connsiteY39" fmla="*/ 152489 h 392265"/>
              <a:gd name="connsiteX40" fmla="*/ 134112 w 219456"/>
              <a:gd name="connsiteY40" fmla="*/ 213449 h 392265"/>
              <a:gd name="connsiteX41" fmla="*/ 146304 w 219456"/>
              <a:gd name="connsiteY41" fmla="*/ 164681 h 392265"/>
              <a:gd name="connsiteX42" fmla="*/ 182880 w 219456"/>
              <a:gd name="connsiteY42" fmla="*/ 140297 h 392265"/>
              <a:gd name="connsiteX43" fmla="*/ 158496 w 219456"/>
              <a:gd name="connsiteY43" fmla="*/ 103721 h 392265"/>
              <a:gd name="connsiteX44" fmla="*/ 146304 w 219456"/>
              <a:gd name="connsiteY44" fmla="*/ 79337 h 392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219456" h="392265">
                <a:moveTo>
                  <a:pt x="0" y="67145"/>
                </a:moveTo>
                <a:cubicBezTo>
                  <a:pt x="12192" y="79337"/>
                  <a:pt x="23330" y="92683"/>
                  <a:pt x="36576" y="103721"/>
                </a:cubicBezTo>
                <a:cubicBezTo>
                  <a:pt x="47833" y="113102"/>
                  <a:pt x="62791" y="117744"/>
                  <a:pt x="73152" y="128105"/>
                </a:cubicBezTo>
                <a:cubicBezTo>
                  <a:pt x="91941" y="146894"/>
                  <a:pt x="104062" y="175759"/>
                  <a:pt x="109728" y="201257"/>
                </a:cubicBezTo>
                <a:cubicBezTo>
                  <a:pt x="115091" y="225389"/>
                  <a:pt x="146640" y="274409"/>
                  <a:pt x="121920" y="274409"/>
                </a:cubicBezTo>
                <a:cubicBezTo>
                  <a:pt x="92614" y="274409"/>
                  <a:pt x="89408" y="225641"/>
                  <a:pt x="73152" y="201257"/>
                </a:cubicBezTo>
                <a:cubicBezTo>
                  <a:pt x="65024" y="189065"/>
                  <a:pt x="90983" y="224727"/>
                  <a:pt x="97536" y="237833"/>
                </a:cubicBezTo>
                <a:lnTo>
                  <a:pt x="121920" y="286601"/>
                </a:lnTo>
                <a:cubicBezTo>
                  <a:pt x="130048" y="274409"/>
                  <a:pt x="144487" y="264565"/>
                  <a:pt x="146304" y="250025"/>
                </a:cubicBezTo>
                <a:cubicBezTo>
                  <a:pt x="147594" y="239706"/>
                  <a:pt x="115527" y="114726"/>
                  <a:pt x="146304" y="237833"/>
                </a:cubicBezTo>
                <a:cubicBezTo>
                  <a:pt x="142240" y="201257"/>
                  <a:pt x="147780" y="162274"/>
                  <a:pt x="134112" y="128105"/>
                </a:cubicBezTo>
                <a:cubicBezTo>
                  <a:pt x="129339" y="116173"/>
                  <a:pt x="106623" y="106826"/>
                  <a:pt x="97536" y="115913"/>
                </a:cubicBezTo>
                <a:lnTo>
                  <a:pt x="146304" y="164681"/>
                </a:lnTo>
                <a:cubicBezTo>
                  <a:pt x="187023" y="286839"/>
                  <a:pt x="162696" y="247106"/>
                  <a:pt x="182880" y="115913"/>
                </a:cubicBezTo>
                <a:cubicBezTo>
                  <a:pt x="184834" y="103211"/>
                  <a:pt x="191008" y="91529"/>
                  <a:pt x="195072" y="79337"/>
                </a:cubicBezTo>
                <a:cubicBezTo>
                  <a:pt x="199136" y="128105"/>
                  <a:pt x="196648" y="177869"/>
                  <a:pt x="207264" y="225641"/>
                </a:cubicBezTo>
                <a:cubicBezTo>
                  <a:pt x="210052" y="238186"/>
                  <a:pt x="219456" y="201916"/>
                  <a:pt x="219456" y="189065"/>
                </a:cubicBezTo>
                <a:cubicBezTo>
                  <a:pt x="219456" y="176214"/>
                  <a:pt x="210795" y="164846"/>
                  <a:pt x="207264" y="152489"/>
                </a:cubicBezTo>
                <a:cubicBezTo>
                  <a:pt x="202661" y="136377"/>
                  <a:pt x="205540" y="116805"/>
                  <a:pt x="195072" y="103721"/>
                </a:cubicBezTo>
                <a:cubicBezTo>
                  <a:pt x="187044" y="93686"/>
                  <a:pt x="170688" y="95593"/>
                  <a:pt x="158496" y="91529"/>
                </a:cubicBezTo>
                <a:cubicBezTo>
                  <a:pt x="146304" y="95593"/>
                  <a:pt x="134597" y="105834"/>
                  <a:pt x="121920" y="103721"/>
                </a:cubicBezTo>
                <a:cubicBezTo>
                  <a:pt x="107466" y="101312"/>
                  <a:pt x="98450" y="85890"/>
                  <a:pt x="85344" y="79337"/>
                </a:cubicBezTo>
                <a:cubicBezTo>
                  <a:pt x="73849" y="73590"/>
                  <a:pt x="48768" y="54294"/>
                  <a:pt x="48768" y="67145"/>
                </a:cubicBezTo>
                <a:cubicBezTo>
                  <a:pt x="48768" y="81798"/>
                  <a:pt x="73152" y="83401"/>
                  <a:pt x="85344" y="91529"/>
                </a:cubicBezTo>
                <a:cubicBezTo>
                  <a:pt x="101600" y="87465"/>
                  <a:pt x="121028" y="89805"/>
                  <a:pt x="134112" y="79337"/>
                </a:cubicBezTo>
                <a:cubicBezTo>
                  <a:pt x="188250" y="36026"/>
                  <a:pt x="86054" y="27698"/>
                  <a:pt x="195072" y="54953"/>
                </a:cubicBezTo>
                <a:cubicBezTo>
                  <a:pt x="218618" y="125591"/>
                  <a:pt x="213506" y="93630"/>
                  <a:pt x="195072" y="213449"/>
                </a:cubicBezTo>
                <a:cubicBezTo>
                  <a:pt x="193118" y="226151"/>
                  <a:pt x="190908" y="239990"/>
                  <a:pt x="182880" y="250025"/>
                </a:cubicBezTo>
                <a:cubicBezTo>
                  <a:pt x="173726" y="261467"/>
                  <a:pt x="158496" y="266281"/>
                  <a:pt x="146304" y="274409"/>
                </a:cubicBezTo>
                <a:cubicBezTo>
                  <a:pt x="142240" y="290665"/>
                  <a:pt x="150008" y="317878"/>
                  <a:pt x="134112" y="323177"/>
                </a:cubicBezTo>
                <a:cubicBezTo>
                  <a:pt x="120211" y="327811"/>
                  <a:pt x="124381" y="286601"/>
                  <a:pt x="109728" y="286601"/>
                </a:cubicBezTo>
                <a:cubicBezTo>
                  <a:pt x="96877" y="286601"/>
                  <a:pt x="101600" y="310985"/>
                  <a:pt x="97536" y="323177"/>
                </a:cubicBezTo>
                <a:cubicBezTo>
                  <a:pt x="101600" y="343497"/>
                  <a:pt x="92486" y="372642"/>
                  <a:pt x="109728" y="384137"/>
                </a:cubicBezTo>
                <a:cubicBezTo>
                  <a:pt x="121920" y="392265"/>
                  <a:pt x="132040" y="362067"/>
                  <a:pt x="134112" y="347561"/>
                </a:cubicBezTo>
                <a:cubicBezTo>
                  <a:pt x="139751" y="308090"/>
                  <a:pt x="112514" y="292174"/>
                  <a:pt x="97536" y="262217"/>
                </a:cubicBezTo>
                <a:cubicBezTo>
                  <a:pt x="91789" y="250722"/>
                  <a:pt x="89408" y="237833"/>
                  <a:pt x="85344" y="225641"/>
                </a:cubicBezTo>
                <a:cubicBezTo>
                  <a:pt x="89408" y="213449"/>
                  <a:pt x="97536" y="201916"/>
                  <a:pt x="97536" y="189065"/>
                </a:cubicBezTo>
                <a:cubicBezTo>
                  <a:pt x="97536" y="159640"/>
                  <a:pt x="69667" y="81073"/>
                  <a:pt x="97536" y="164681"/>
                </a:cubicBezTo>
                <a:cubicBezTo>
                  <a:pt x="121062" y="0"/>
                  <a:pt x="114560" y="81866"/>
                  <a:pt x="97536" y="115913"/>
                </a:cubicBezTo>
                <a:cubicBezTo>
                  <a:pt x="90983" y="129019"/>
                  <a:pt x="81280" y="140297"/>
                  <a:pt x="73152" y="152489"/>
                </a:cubicBezTo>
                <a:cubicBezTo>
                  <a:pt x="101600" y="237833"/>
                  <a:pt x="73152" y="233769"/>
                  <a:pt x="134112" y="213449"/>
                </a:cubicBezTo>
                <a:cubicBezTo>
                  <a:pt x="138176" y="197193"/>
                  <a:pt x="137009" y="178623"/>
                  <a:pt x="146304" y="164681"/>
                </a:cubicBezTo>
                <a:cubicBezTo>
                  <a:pt x="154432" y="152489"/>
                  <a:pt x="180006" y="154665"/>
                  <a:pt x="182880" y="140297"/>
                </a:cubicBezTo>
                <a:cubicBezTo>
                  <a:pt x="185754" y="125929"/>
                  <a:pt x="166035" y="116286"/>
                  <a:pt x="158496" y="103721"/>
                </a:cubicBezTo>
                <a:cubicBezTo>
                  <a:pt x="153821" y="95929"/>
                  <a:pt x="150368" y="87465"/>
                  <a:pt x="146304" y="79337"/>
                </a:cubicBezTo>
              </a:path>
            </a:pathLst>
          </a:cu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Freeform 228"/>
          <p:cNvSpPr/>
          <p:nvPr/>
        </p:nvSpPr>
        <p:spPr>
          <a:xfrm>
            <a:off x="4038600" y="1295400"/>
            <a:ext cx="581115" cy="140350"/>
          </a:xfrm>
          <a:custGeom>
            <a:avLst/>
            <a:gdLst>
              <a:gd name="connsiteX0" fmla="*/ 348808 w 581115"/>
              <a:gd name="connsiteY0" fmla="*/ 67198 h 140350"/>
              <a:gd name="connsiteX1" fmla="*/ 275656 w 581115"/>
              <a:gd name="connsiteY1" fmla="*/ 55006 h 140350"/>
              <a:gd name="connsiteX2" fmla="*/ 104968 w 581115"/>
              <a:gd name="connsiteY2" fmla="*/ 30622 h 140350"/>
              <a:gd name="connsiteX3" fmla="*/ 263464 w 581115"/>
              <a:gd name="connsiteY3" fmla="*/ 55006 h 140350"/>
              <a:gd name="connsiteX4" fmla="*/ 336616 w 581115"/>
              <a:gd name="connsiteY4" fmla="*/ 91582 h 140350"/>
              <a:gd name="connsiteX5" fmla="*/ 373192 w 581115"/>
              <a:gd name="connsiteY5" fmla="*/ 103774 h 140350"/>
              <a:gd name="connsiteX6" fmla="*/ 470728 w 581115"/>
              <a:gd name="connsiteY6" fmla="*/ 91582 h 140350"/>
              <a:gd name="connsiteX7" fmla="*/ 458536 w 581115"/>
              <a:gd name="connsiteY7" fmla="*/ 18430 h 140350"/>
              <a:gd name="connsiteX8" fmla="*/ 495112 w 581115"/>
              <a:gd name="connsiteY8" fmla="*/ 6238 h 140350"/>
              <a:gd name="connsiteX9" fmla="*/ 543880 w 581115"/>
              <a:gd name="connsiteY9" fmla="*/ 103774 h 140350"/>
              <a:gd name="connsiteX10" fmla="*/ 568264 w 581115"/>
              <a:gd name="connsiteY10" fmla="*/ 140350 h 140350"/>
              <a:gd name="connsiteX11" fmla="*/ 556072 w 581115"/>
              <a:gd name="connsiteY11" fmla="*/ 103774 h 140350"/>
              <a:gd name="connsiteX12" fmla="*/ 519496 w 581115"/>
              <a:gd name="connsiteY12" fmla="*/ 79390 h 140350"/>
              <a:gd name="connsiteX13" fmla="*/ 507304 w 581115"/>
              <a:gd name="connsiteY13" fmla="*/ 42814 h 140350"/>
              <a:gd name="connsiteX14" fmla="*/ 434152 w 581115"/>
              <a:gd name="connsiteY14" fmla="*/ 18430 h 140350"/>
              <a:gd name="connsiteX15" fmla="*/ 519496 w 581115"/>
              <a:gd name="connsiteY15" fmla="*/ 55006 h 14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81115" h="140350">
                <a:moveTo>
                  <a:pt x="348808" y="67198"/>
                </a:moveTo>
                <a:cubicBezTo>
                  <a:pt x="324424" y="63134"/>
                  <a:pt x="300283" y="57148"/>
                  <a:pt x="275656" y="55006"/>
                </a:cubicBezTo>
                <a:cubicBezTo>
                  <a:pt x="70295" y="37149"/>
                  <a:pt x="0" y="65611"/>
                  <a:pt x="104968" y="30622"/>
                </a:cubicBezTo>
                <a:cubicBezTo>
                  <a:pt x="193007" y="59968"/>
                  <a:pt x="88344" y="28064"/>
                  <a:pt x="263464" y="55006"/>
                </a:cubicBezTo>
                <a:cubicBezTo>
                  <a:pt x="307729" y="61816"/>
                  <a:pt x="296430" y="71489"/>
                  <a:pt x="336616" y="91582"/>
                </a:cubicBezTo>
                <a:cubicBezTo>
                  <a:pt x="348111" y="97329"/>
                  <a:pt x="361000" y="99710"/>
                  <a:pt x="373192" y="103774"/>
                </a:cubicBezTo>
                <a:cubicBezTo>
                  <a:pt x="405704" y="99710"/>
                  <a:pt x="447560" y="114750"/>
                  <a:pt x="470728" y="91582"/>
                </a:cubicBezTo>
                <a:cubicBezTo>
                  <a:pt x="488208" y="74102"/>
                  <a:pt x="451745" y="42199"/>
                  <a:pt x="458536" y="18430"/>
                </a:cubicBezTo>
                <a:cubicBezTo>
                  <a:pt x="462067" y="6073"/>
                  <a:pt x="482920" y="10302"/>
                  <a:pt x="495112" y="6238"/>
                </a:cubicBezTo>
                <a:cubicBezTo>
                  <a:pt x="566608" y="30070"/>
                  <a:pt x="512748" y="0"/>
                  <a:pt x="543880" y="103774"/>
                </a:cubicBezTo>
                <a:cubicBezTo>
                  <a:pt x="548090" y="117809"/>
                  <a:pt x="553611" y="140350"/>
                  <a:pt x="568264" y="140350"/>
                </a:cubicBezTo>
                <a:cubicBezTo>
                  <a:pt x="581115" y="140350"/>
                  <a:pt x="564100" y="113809"/>
                  <a:pt x="556072" y="103774"/>
                </a:cubicBezTo>
                <a:cubicBezTo>
                  <a:pt x="546918" y="92332"/>
                  <a:pt x="531688" y="87518"/>
                  <a:pt x="519496" y="79390"/>
                </a:cubicBezTo>
                <a:cubicBezTo>
                  <a:pt x="515432" y="67198"/>
                  <a:pt x="517762" y="50284"/>
                  <a:pt x="507304" y="42814"/>
                </a:cubicBezTo>
                <a:cubicBezTo>
                  <a:pt x="486389" y="27874"/>
                  <a:pt x="408707" y="14795"/>
                  <a:pt x="434152" y="18430"/>
                </a:cubicBezTo>
                <a:cubicBezTo>
                  <a:pt x="527542" y="31771"/>
                  <a:pt x="519496" y="1885"/>
                  <a:pt x="519496" y="55006"/>
                </a:cubicBez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Arc 229"/>
          <p:cNvSpPr/>
          <p:nvPr/>
        </p:nvSpPr>
        <p:spPr>
          <a:xfrm>
            <a:off x="4191000" y="2286000"/>
            <a:ext cx="1143000" cy="914400"/>
          </a:xfrm>
          <a:prstGeom prst="arc">
            <a:avLst>
              <a:gd name="adj1" fmla="val 16200000"/>
              <a:gd name="adj2" fmla="val 20381965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U-Turn Arrow 214"/>
          <p:cNvSpPr/>
          <p:nvPr/>
        </p:nvSpPr>
        <p:spPr>
          <a:xfrm rot="21154420">
            <a:off x="4934935" y="2567906"/>
            <a:ext cx="886968" cy="957140"/>
          </a:xfrm>
          <a:prstGeom prst="uturnArrow">
            <a:avLst>
              <a:gd name="adj1" fmla="val 25000"/>
              <a:gd name="adj2" fmla="val 17437"/>
              <a:gd name="adj3" fmla="val 3151"/>
              <a:gd name="adj4" fmla="val 43750"/>
              <a:gd name="adj5" fmla="val 50000"/>
            </a:avLst>
          </a:prstGeom>
          <a:solidFill>
            <a:srgbClr val="FFCC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20" name="Curved Connector 219"/>
          <p:cNvCxnSpPr/>
          <p:nvPr/>
        </p:nvCxnSpPr>
        <p:spPr>
          <a:xfrm rot="5400000" flipH="1" flipV="1">
            <a:off x="5638800" y="2209800"/>
            <a:ext cx="762000" cy="762000"/>
          </a:xfrm>
          <a:prstGeom prst="curvedConnector3">
            <a:avLst>
              <a:gd name="adj1" fmla="val -39600"/>
            </a:avLst>
          </a:prstGeom>
          <a:ln w="38100">
            <a:solidFill>
              <a:srgbClr val="E2B7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8" name="Flowchart: Delay 257"/>
          <p:cNvSpPr/>
          <p:nvPr/>
        </p:nvSpPr>
        <p:spPr>
          <a:xfrm rot="7557520">
            <a:off x="4571508" y="1765492"/>
            <a:ext cx="915383" cy="1218725"/>
          </a:xfrm>
          <a:prstGeom prst="flowChartDelay">
            <a:avLst/>
          </a:prstGeom>
          <a:solidFill>
            <a:srgbClr val="FFCC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Chord 221"/>
          <p:cNvSpPr/>
          <p:nvPr/>
        </p:nvSpPr>
        <p:spPr>
          <a:xfrm rot="282384">
            <a:off x="4229691" y="1698866"/>
            <a:ext cx="587374" cy="967238"/>
          </a:xfrm>
          <a:prstGeom prst="chord">
            <a:avLst>
              <a:gd name="adj1" fmla="val 2330452"/>
              <a:gd name="adj2" fmla="val 16629841"/>
            </a:avLst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Flowchart: Manual Input 258"/>
          <p:cNvSpPr/>
          <p:nvPr/>
        </p:nvSpPr>
        <p:spPr>
          <a:xfrm>
            <a:off x="4800600" y="3505200"/>
            <a:ext cx="457200" cy="152400"/>
          </a:xfrm>
          <a:prstGeom prst="flowChartManualInput">
            <a:avLst/>
          </a:prstGeom>
          <a:solidFill>
            <a:srgbClr val="FFCC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1" name="Straight Connector 260"/>
          <p:cNvCxnSpPr/>
          <p:nvPr/>
        </p:nvCxnSpPr>
        <p:spPr>
          <a:xfrm>
            <a:off x="4495800" y="3657600"/>
            <a:ext cx="228600" cy="1524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Straight Connector 263"/>
          <p:cNvCxnSpPr/>
          <p:nvPr/>
        </p:nvCxnSpPr>
        <p:spPr>
          <a:xfrm>
            <a:off x="4876800" y="3657600"/>
            <a:ext cx="228600" cy="1524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/>
          <p:cNvCxnSpPr/>
          <p:nvPr/>
        </p:nvCxnSpPr>
        <p:spPr>
          <a:xfrm>
            <a:off x="5257800" y="3657600"/>
            <a:ext cx="228600" cy="1524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/>
          <p:cNvCxnSpPr/>
          <p:nvPr/>
        </p:nvCxnSpPr>
        <p:spPr>
          <a:xfrm>
            <a:off x="5638800" y="3657600"/>
            <a:ext cx="228600" cy="1524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/>
          <p:cNvCxnSpPr/>
          <p:nvPr/>
        </p:nvCxnSpPr>
        <p:spPr>
          <a:xfrm rot="5400000">
            <a:off x="4343400" y="3657600"/>
            <a:ext cx="152400" cy="1524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/>
          <p:cNvCxnSpPr/>
          <p:nvPr/>
        </p:nvCxnSpPr>
        <p:spPr>
          <a:xfrm rot="5400000">
            <a:off x="4724400" y="3657600"/>
            <a:ext cx="152400" cy="1524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 rot="5400000">
            <a:off x="5105400" y="3657600"/>
            <a:ext cx="152400" cy="1524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Straight Connector 270"/>
          <p:cNvCxnSpPr/>
          <p:nvPr/>
        </p:nvCxnSpPr>
        <p:spPr>
          <a:xfrm rot="5400000">
            <a:off x="5486400" y="3657600"/>
            <a:ext cx="152400" cy="1524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Flowchart: Extract 272"/>
          <p:cNvSpPr/>
          <p:nvPr/>
        </p:nvSpPr>
        <p:spPr>
          <a:xfrm rot="9823518">
            <a:off x="5117042" y="2634773"/>
            <a:ext cx="411884" cy="685800"/>
          </a:xfrm>
          <a:prstGeom prst="flowChartExtra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Flowchart: Extract 273"/>
          <p:cNvSpPr/>
          <p:nvPr/>
        </p:nvSpPr>
        <p:spPr>
          <a:xfrm rot="10478058">
            <a:off x="4964642" y="2482373"/>
            <a:ext cx="411884" cy="685800"/>
          </a:xfrm>
          <a:prstGeom prst="flowChartExtra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Flowchart: Extract 276"/>
          <p:cNvSpPr/>
          <p:nvPr/>
        </p:nvSpPr>
        <p:spPr>
          <a:xfrm rot="10478058">
            <a:off x="4603164" y="1617955"/>
            <a:ext cx="411884" cy="685800"/>
          </a:xfrm>
          <a:prstGeom prst="flowChartExtra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Flowchart: Extract 277"/>
          <p:cNvSpPr/>
          <p:nvPr/>
        </p:nvSpPr>
        <p:spPr>
          <a:xfrm rot="10478058">
            <a:off x="4679362" y="1846555"/>
            <a:ext cx="411884" cy="685800"/>
          </a:xfrm>
          <a:prstGeom prst="flowChartExtra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Flowchart: Extract 278"/>
          <p:cNvSpPr/>
          <p:nvPr/>
        </p:nvSpPr>
        <p:spPr>
          <a:xfrm rot="10478058">
            <a:off x="4907963" y="1998956"/>
            <a:ext cx="411884" cy="685800"/>
          </a:xfrm>
          <a:prstGeom prst="flowChartExtra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Flowchart: Extract 279"/>
          <p:cNvSpPr/>
          <p:nvPr/>
        </p:nvSpPr>
        <p:spPr>
          <a:xfrm rot="9264047">
            <a:off x="5051927" y="2105280"/>
            <a:ext cx="411884" cy="685800"/>
          </a:xfrm>
          <a:prstGeom prst="flowChartExtra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Flowchart: Extract 280"/>
          <p:cNvSpPr/>
          <p:nvPr/>
        </p:nvSpPr>
        <p:spPr>
          <a:xfrm rot="10478058">
            <a:off x="4755564" y="1389355"/>
            <a:ext cx="411884" cy="685800"/>
          </a:xfrm>
          <a:prstGeom prst="flowChartExtra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Flowchart: Extract 281"/>
          <p:cNvSpPr/>
          <p:nvPr/>
        </p:nvSpPr>
        <p:spPr>
          <a:xfrm rot="9479387">
            <a:off x="5009667" y="1602146"/>
            <a:ext cx="331876" cy="661395"/>
          </a:xfrm>
          <a:prstGeom prst="flowChartExtra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Flowchart: Extract 282"/>
          <p:cNvSpPr/>
          <p:nvPr/>
        </p:nvSpPr>
        <p:spPr>
          <a:xfrm rot="6961240">
            <a:off x="4527852" y="1469610"/>
            <a:ext cx="411884" cy="304759"/>
          </a:xfrm>
          <a:prstGeom prst="flowChartExtra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Flowchart: Extract 283"/>
          <p:cNvSpPr/>
          <p:nvPr/>
        </p:nvSpPr>
        <p:spPr>
          <a:xfrm rot="10478058">
            <a:off x="4723607" y="1314654"/>
            <a:ext cx="443911" cy="685800"/>
          </a:xfrm>
          <a:prstGeom prst="flowChartExtra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Flowchart: Extract 284"/>
          <p:cNvSpPr/>
          <p:nvPr/>
        </p:nvSpPr>
        <p:spPr>
          <a:xfrm rot="8938757">
            <a:off x="4839291" y="1181787"/>
            <a:ext cx="297154" cy="528343"/>
          </a:xfrm>
          <a:prstGeom prst="flowChartExtra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Flowchart: Extract 285"/>
          <p:cNvSpPr/>
          <p:nvPr/>
        </p:nvSpPr>
        <p:spPr>
          <a:xfrm rot="9709069">
            <a:off x="4897315" y="1418741"/>
            <a:ext cx="411884" cy="685800"/>
          </a:xfrm>
          <a:prstGeom prst="flowChartExtra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Flowchart: Delay 286"/>
          <p:cNvSpPr/>
          <p:nvPr/>
        </p:nvSpPr>
        <p:spPr>
          <a:xfrm rot="18043115">
            <a:off x="4744467" y="1129945"/>
            <a:ext cx="381000" cy="433839"/>
          </a:xfrm>
          <a:prstGeom prst="flowChartDelay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Flowchart: Extract 287"/>
          <p:cNvSpPr/>
          <p:nvPr/>
        </p:nvSpPr>
        <p:spPr>
          <a:xfrm rot="9390620">
            <a:off x="5304360" y="2529941"/>
            <a:ext cx="723493" cy="766400"/>
          </a:xfrm>
          <a:prstGeom prst="flowChartExtra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Flowchart: Extract 288"/>
          <p:cNvSpPr/>
          <p:nvPr/>
        </p:nvSpPr>
        <p:spPr>
          <a:xfrm rot="9390620">
            <a:off x="5065233" y="1232148"/>
            <a:ext cx="589901" cy="685800"/>
          </a:xfrm>
          <a:prstGeom prst="flowChartExtra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Flowchart: Extract 289"/>
          <p:cNvSpPr/>
          <p:nvPr/>
        </p:nvSpPr>
        <p:spPr>
          <a:xfrm rot="9390620">
            <a:off x="5141432" y="1536947"/>
            <a:ext cx="589901" cy="685800"/>
          </a:xfrm>
          <a:prstGeom prst="flowChartExtra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Flowchart: Extract 290"/>
          <p:cNvSpPr/>
          <p:nvPr/>
        </p:nvSpPr>
        <p:spPr>
          <a:xfrm rot="9390620">
            <a:off x="5141432" y="1765545"/>
            <a:ext cx="589901" cy="685800"/>
          </a:xfrm>
          <a:prstGeom prst="flowChartExtra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Flowchart: Extract 291"/>
          <p:cNvSpPr/>
          <p:nvPr/>
        </p:nvSpPr>
        <p:spPr>
          <a:xfrm rot="9390620">
            <a:off x="5217632" y="2146546"/>
            <a:ext cx="589901" cy="685800"/>
          </a:xfrm>
          <a:prstGeom prst="flowChartExtra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Flowchart: Extract 292"/>
          <p:cNvSpPr/>
          <p:nvPr/>
        </p:nvSpPr>
        <p:spPr>
          <a:xfrm rot="9390620">
            <a:off x="5141432" y="2298947"/>
            <a:ext cx="589901" cy="685800"/>
          </a:xfrm>
          <a:prstGeom prst="flowChartExtra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Flowchart: Extract 293"/>
          <p:cNvSpPr/>
          <p:nvPr/>
        </p:nvSpPr>
        <p:spPr>
          <a:xfrm rot="8913361">
            <a:off x="5393365" y="2008511"/>
            <a:ext cx="589901" cy="685800"/>
          </a:xfrm>
          <a:prstGeom prst="flowChartExtra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Flowchart: Extract 294"/>
          <p:cNvSpPr/>
          <p:nvPr/>
        </p:nvSpPr>
        <p:spPr>
          <a:xfrm rot="9390620">
            <a:off x="5293832" y="2146548"/>
            <a:ext cx="589901" cy="685800"/>
          </a:xfrm>
          <a:prstGeom prst="flowChartExtra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Flowchart: Extract 295"/>
          <p:cNvSpPr/>
          <p:nvPr/>
        </p:nvSpPr>
        <p:spPr>
          <a:xfrm rot="8908464">
            <a:off x="5317362" y="1551414"/>
            <a:ext cx="589901" cy="685800"/>
          </a:xfrm>
          <a:prstGeom prst="flowChartExtra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Flowchart: Extract 296"/>
          <p:cNvSpPr/>
          <p:nvPr/>
        </p:nvSpPr>
        <p:spPr>
          <a:xfrm rot="9390620">
            <a:off x="4989032" y="1003546"/>
            <a:ext cx="589901" cy="685800"/>
          </a:xfrm>
          <a:prstGeom prst="flowChartExtra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Flowchart: Extract 297"/>
          <p:cNvSpPr/>
          <p:nvPr/>
        </p:nvSpPr>
        <p:spPr>
          <a:xfrm rot="7768011">
            <a:off x="4908811" y="887901"/>
            <a:ext cx="589901" cy="558767"/>
          </a:xfrm>
          <a:prstGeom prst="flowChartExtra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1" name="Curved Connector 220"/>
          <p:cNvCxnSpPr/>
          <p:nvPr/>
        </p:nvCxnSpPr>
        <p:spPr>
          <a:xfrm rot="16200000" flipH="1">
            <a:off x="4610100" y="1866900"/>
            <a:ext cx="1295400" cy="1219200"/>
          </a:xfrm>
          <a:prstGeom prst="curvedConnector3">
            <a:avLst>
              <a:gd name="adj1" fmla="val -8552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9" name="Flowchart: Delay 298"/>
          <p:cNvSpPr/>
          <p:nvPr/>
        </p:nvSpPr>
        <p:spPr>
          <a:xfrm rot="19807680">
            <a:off x="5157164" y="709238"/>
            <a:ext cx="358966" cy="609600"/>
          </a:xfrm>
          <a:prstGeom prst="flowChartDelay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Flowchart: Delay 299"/>
          <p:cNvSpPr/>
          <p:nvPr/>
        </p:nvSpPr>
        <p:spPr>
          <a:xfrm rot="9928285">
            <a:off x="5272416" y="1032841"/>
            <a:ext cx="358966" cy="609600"/>
          </a:xfrm>
          <a:prstGeom prst="flowChartDelay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Flowchart: Delay 300"/>
          <p:cNvSpPr/>
          <p:nvPr/>
        </p:nvSpPr>
        <p:spPr>
          <a:xfrm rot="12451340">
            <a:off x="4844935" y="810445"/>
            <a:ext cx="358966" cy="609600"/>
          </a:xfrm>
          <a:prstGeom prst="flowChartDelay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9" name="Curved Connector 218"/>
          <p:cNvCxnSpPr/>
          <p:nvPr/>
        </p:nvCxnSpPr>
        <p:spPr>
          <a:xfrm rot="16200000" flipH="1">
            <a:off x="4229100" y="2095500"/>
            <a:ext cx="1524000" cy="838200"/>
          </a:xfrm>
          <a:prstGeom prst="curvedConnector3">
            <a:avLst>
              <a:gd name="adj1" fmla="val -428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Flowchart: Extract 249"/>
          <p:cNvSpPr/>
          <p:nvPr/>
        </p:nvSpPr>
        <p:spPr>
          <a:xfrm rot="10478058">
            <a:off x="4831763" y="1770355"/>
            <a:ext cx="411884" cy="685800"/>
          </a:xfrm>
          <a:prstGeom prst="flowChartExtra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Oval 250"/>
          <p:cNvSpPr/>
          <p:nvPr/>
        </p:nvSpPr>
        <p:spPr>
          <a:xfrm>
            <a:off x="4495800" y="2286000"/>
            <a:ext cx="457200" cy="304800"/>
          </a:xfrm>
          <a:prstGeom prst="ellipse">
            <a:avLst/>
          </a:prstGeom>
          <a:solidFill>
            <a:srgbClr val="FFD347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Flowchart: Extract 275"/>
          <p:cNvSpPr/>
          <p:nvPr/>
        </p:nvSpPr>
        <p:spPr>
          <a:xfrm rot="10999551">
            <a:off x="4526963" y="1694156"/>
            <a:ext cx="411884" cy="685800"/>
          </a:xfrm>
          <a:prstGeom prst="flowChartExtra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Flowchart: Extract 274"/>
          <p:cNvSpPr/>
          <p:nvPr/>
        </p:nvSpPr>
        <p:spPr>
          <a:xfrm rot="10478058">
            <a:off x="4755563" y="2227556"/>
            <a:ext cx="411884" cy="685800"/>
          </a:xfrm>
          <a:prstGeom prst="flowChartExtra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4" name="Group 253"/>
          <p:cNvGrpSpPr/>
          <p:nvPr/>
        </p:nvGrpSpPr>
        <p:grpSpPr>
          <a:xfrm rot="17563490">
            <a:off x="6020288" y="4496287"/>
            <a:ext cx="990600" cy="990601"/>
            <a:chOff x="3497219" y="3267711"/>
            <a:chExt cx="2714704" cy="2618037"/>
          </a:xfrm>
        </p:grpSpPr>
        <p:sp>
          <p:nvSpPr>
            <p:cNvPr id="255" name="Flowchart: Connector 254"/>
            <p:cNvSpPr/>
            <p:nvPr/>
          </p:nvSpPr>
          <p:spPr>
            <a:xfrm>
              <a:off x="4267200" y="4038600"/>
              <a:ext cx="990600" cy="838200"/>
            </a:xfrm>
            <a:prstGeom prst="flowChartConnector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Flowchart: Extract 255"/>
            <p:cNvSpPr/>
            <p:nvPr/>
          </p:nvSpPr>
          <p:spPr>
            <a:xfrm rot="19427336">
              <a:off x="3684331" y="3343626"/>
              <a:ext cx="764940" cy="856548"/>
            </a:xfrm>
            <a:prstGeom prst="flowChartExtra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7" name="Flowchart: Extract 256"/>
            <p:cNvSpPr/>
            <p:nvPr/>
          </p:nvSpPr>
          <p:spPr>
            <a:xfrm rot="1861305">
              <a:off x="4904157" y="3267711"/>
              <a:ext cx="764940" cy="856548"/>
            </a:xfrm>
            <a:prstGeom prst="flowChartExtra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0" name="Flowchart: Extract 259"/>
            <p:cNvSpPr/>
            <p:nvPr/>
          </p:nvSpPr>
          <p:spPr>
            <a:xfrm rot="13942897">
              <a:off x="3543023" y="4555697"/>
              <a:ext cx="764940" cy="856548"/>
            </a:xfrm>
            <a:prstGeom prst="flowChartExtra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Flowchart: Extract 261"/>
            <p:cNvSpPr/>
            <p:nvPr/>
          </p:nvSpPr>
          <p:spPr>
            <a:xfrm rot="10800000">
              <a:off x="4572000" y="5029200"/>
              <a:ext cx="764940" cy="856548"/>
            </a:xfrm>
            <a:prstGeom prst="flowChartExtra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Flowchart: Extract 262"/>
            <p:cNvSpPr/>
            <p:nvPr/>
          </p:nvSpPr>
          <p:spPr>
            <a:xfrm rot="6485164">
              <a:off x="5401179" y="4335454"/>
              <a:ext cx="764940" cy="856548"/>
            </a:xfrm>
            <a:prstGeom prst="flowChartExtra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72" name="Curved Connector 271"/>
          <p:cNvCxnSpPr/>
          <p:nvPr/>
        </p:nvCxnSpPr>
        <p:spPr>
          <a:xfrm flipV="1">
            <a:off x="5638800" y="5335588"/>
            <a:ext cx="685800" cy="684212"/>
          </a:xfrm>
          <a:prstGeom prst="curvedConnector3">
            <a:avLst>
              <a:gd name="adj1" fmla="val 50000"/>
            </a:avLst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" name="Teardrop 306"/>
          <p:cNvSpPr/>
          <p:nvPr/>
        </p:nvSpPr>
        <p:spPr>
          <a:xfrm rot="13795768">
            <a:off x="5514657" y="5498572"/>
            <a:ext cx="338769" cy="231565"/>
          </a:xfrm>
          <a:prstGeom prst="teardrop">
            <a:avLst>
              <a:gd name="adj" fmla="val 139724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Teardrop 307"/>
          <p:cNvSpPr/>
          <p:nvPr/>
        </p:nvSpPr>
        <p:spPr>
          <a:xfrm rot="15847720">
            <a:off x="5678118" y="5246158"/>
            <a:ext cx="338769" cy="231565"/>
          </a:xfrm>
          <a:prstGeom prst="teardrop">
            <a:avLst>
              <a:gd name="adj" fmla="val 139724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Teardrop 308"/>
          <p:cNvSpPr/>
          <p:nvPr/>
        </p:nvSpPr>
        <p:spPr>
          <a:xfrm rot="1588807">
            <a:off x="5977456" y="5854580"/>
            <a:ext cx="338769" cy="231565"/>
          </a:xfrm>
          <a:prstGeom prst="teardrop">
            <a:avLst>
              <a:gd name="adj" fmla="val 139724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Teardrop 309"/>
          <p:cNvSpPr/>
          <p:nvPr/>
        </p:nvSpPr>
        <p:spPr>
          <a:xfrm rot="1469377">
            <a:off x="6128757" y="5546200"/>
            <a:ext cx="338769" cy="231565"/>
          </a:xfrm>
          <a:prstGeom prst="teardrop">
            <a:avLst>
              <a:gd name="adj" fmla="val 139724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Oval 311"/>
          <p:cNvSpPr/>
          <p:nvPr/>
        </p:nvSpPr>
        <p:spPr>
          <a:xfrm>
            <a:off x="4114800" y="1524000"/>
            <a:ext cx="76200" cy="45719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Diamond 336"/>
          <p:cNvSpPr/>
          <p:nvPr/>
        </p:nvSpPr>
        <p:spPr>
          <a:xfrm>
            <a:off x="6248400" y="1981200"/>
            <a:ext cx="304800" cy="304800"/>
          </a:xfrm>
          <a:prstGeom prst="diamond">
            <a:avLst/>
          </a:prstGeom>
          <a:solidFill>
            <a:srgbClr val="FFD347"/>
          </a:solidFill>
          <a:ln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Flowchart: Extract 337"/>
          <p:cNvSpPr/>
          <p:nvPr/>
        </p:nvSpPr>
        <p:spPr>
          <a:xfrm rot="6890005">
            <a:off x="4613071" y="1379707"/>
            <a:ext cx="411884" cy="353754"/>
          </a:xfrm>
          <a:prstGeom prst="flowChartExtra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9" name="Curved Connector 338"/>
          <p:cNvCxnSpPr/>
          <p:nvPr/>
        </p:nvCxnSpPr>
        <p:spPr>
          <a:xfrm rot="16200000" flipH="1">
            <a:off x="4495800" y="2057402"/>
            <a:ext cx="990600" cy="685800"/>
          </a:xfrm>
          <a:prstGeom prst="curvedConnector3">
            <a:avLst>
              <a:gd name="adj1" fmla="val -69385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Curved Connector 352"/>
          <p:cNvCxnSpPr/>
          <p:nvPr/>
        </p:nvCxnSpPr>
        <p:spPr>
          <a:xfrm rot="16200000" flipH="1">
            <a:off x="4381500" y="1638300"/>
            <a:ext cx="1905000" cy="762000"/>
          </a:xfrm>
          <a:prstGeom prst="curvedConnector3">
            <a:avLst>
              <a:gd name="adj1" fmla="val -952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5" name="Oval 364"/>
          <p:cNvSpPr/>
          <p:nvPr/>
        </p:nvSpPr>
        <p:spPr>
          <a:xfrm>
            <a:off x="4572000" y="1600200"/>
            <a:ext cx="76200" cy="76200"/>
          </a:xfrm>
          <a:prstGeom prst="ellips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6" name="Oval 365"/>
          <p:cNvSpPr/>
          <p:nvPr/>
        </p:nvSpPr>
        <p:spPr>
          <a:xfrm>
            <a:off x="4648200" y="1447800"/>
            <a:ext cx="76200" cy="76200"/>
          </a:xfrm>
          <a:prstGeom prst="ellips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7" name="Oval 366"/>
          <p:cNvSpPr/>
          <p:nvPr/>
        </p:nvSpPr>
        <p:spPr>
          <a:xfrm>
            <a:off x="4724400" y="1295400"/>
            <a:ext cx="76200" cy="76200"/>
          </a:xfrm>
          <a:prstGeom prst="ellips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8" name="Oval 367"/>
          <p:cNvSpPr/>
          <p:nvPr/>
        </p:nvSpPr>
        <p:spPr>
          <a:xfrm>
            <a:off x="4876800" y="1143000"/>
            <a:ext cx="76200" cy="76200"/>
          </a:xfrm>
          <a:prstGeom prst="ellips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Oval 368"/>
          <p:cNvSpPr/>
          <p:nvPr/>
        </p:nvSpPr>
        <p:spPr>
          <a:xfrm flipH="1">
            <a:off x="5181600" y="1524000"/>
            <a:ext cx="45719" cy="45719"/>
          </a:xfrm>
          <a:prstGeom prst="ellips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Oval 369"/>
          <p:cNvSpPr/>
          <p:nvPr/>
        </p:nvSpPr>
        <p:spPr>
          <a:xfrm flipH="1">
            <a:off x="5105400" y="1295400"/>
            <a:ext cx="45719" cy="45719"/>
          </a:xfrm>
          <a:prstGeom prst="ellips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1" name="Oval 370"/>
          <p:cNvSpPr/>
          <p:nvPr/>
        </p:nvSpPr>
        <p:spPr>
          <a:xfrm flipH="1">
            <a:off x="5257800" y="1905000"/>
            <a:ext cx="45719" cy="45719"/>
          </a:xfrm>
          <a:prstGeom prst="ellips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2" name="Oval 371"/>
          <p:cNvSpPr/>
          <p:nvPr/>
        </p:nvSpPr>
        <p:spPr>
          <a:xfrm flipH="1">
            <a:off x="5029200" y="1143000"/>
            <a:ext cx="45719" cy="45719"/>
          </a:xfrm>
          <a:prstGeom prst="ellips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3" name="Oval 372"/>
          <p:cNvSpPr/>
          <p:nvPr/>
        </p:nvSpPr>
        <p:spPr>
          <a:xfrm flipH="1">
            <a:off x="5334000" y="2514600"/>
            <a:ext cx="45719" cy="45719"/>
          </a:xfrm>
          <a:prstGeom prst="ellips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4" name="Oval 373"/>
          <p:cNvSpPr/>
          <p:nvPr/>
        </p:nvSpPr>
        <p:spPr>
          <a:xfrm>
            <a:off x="5303518" y="2209800"/>
            <a:ext cx="45719" cy="45719"/>
          </a:xfrm>
          <a:prstGeom prst="ellips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5" name="Oval 374"/>
          <p:cNvSpPr/>
          <p:nvPr/>
        </p:nvSpPr>
        <p:spPr>
          <a:xfrm flipH="1">
            <a:off x="5334000" y="2743200"/>
            <a:ext cx="45719" cy="45719"/>
          </a:xfrm>
          <a:prstGeom prst="ellips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6" name="Oval 375"/>
          <p:cNvSpPr/>
          <p:nvPr/>
        </p:nvSpPr>
        <p:spPr>
          <a:xfrm>
            <a:off x="4953000" y="914400"/>
            <a:ext cx="76200" cy="76200"/>
          </a:xfrm>
          <a:prstGeom prst="ellips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7" name="Oval 376"/>
          <p:cNvSpPr/>
          <p:nvPr/>
        </p:nvSpPr>
        <p:spPr>
          <a:xfrm>
            <a:off x="5181600" y="762000"/>
            <a:ext cx="76200" cy="76200"/>
          </a:xfrm>
          <a:prstGeom prst="ellips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8" name="Oval 377"/>
          <p:cNvSpPr/>
          <p:nvPr/>
        </p:nvSpPr>
        <p:spPr>
          <a:xfrm>
            <a:off x="5376672" y="822960"/>
            <a:ext cx="76200" cy="76200"/>
          </a:xfrm>
          <a:prstGeom prst="ellips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" name="Oval 378"/>
          <p:cNvSpPr/>
          <p:nvPr/>
        </p:nvSpPr>
        <p:spPr>
          <a:xfrm>
            <a:off x="5562600" y="1295400"/>
            <a:ext cx="76200" cy="76200"/>
          </a:xfrm>
          <a:prstGeom prst="ellips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0" name="Oval 379"/>
          <p:cNvSpPr/>
          <p:nvPr/>
        </p:nvSpPr>
        <p:spPr>
          <a:xfrm>
            <a:off x="5638800" y="1600200"/>
            <a:ext cx="76200" cy="76200"/>
          </a:xfrm>
          <a:prstGeom prst="ellips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1" name="Oval 380"/>
          <p:cNvSpPr/>
          <p:nvPr/>
        </p:nvSpPr>
        <p:spPr>
          <a:xfrm>
            <a:off x="5669280" y="1828800"/>
            <a:ext cx="76200" cy="76200"/>
          </a:xfrm>
          <a:prstGeom prst="ellips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2" name="Oval 381"/>
          <p:cNvSpPr/>
          <p:nvPr/>
        </p:nvSpPr>
        <p:spPr>
          <a:xfrm>
            <a:off x="5715000" y="2057400"/>
            <a:ext cx="76200" cy="76200"/>
          </a:xfrm>
          <a:prstGeom prst="ellips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3" name="Oval 382"/>
          <p:cNvSpPr/>
          <p:nvPr/>
        </p:nvSpPr>
        <p:spPr>
          <a:xfrm>
            <a:off x="5715000" y="2286000"/>
            <a:ext cx="76200" cy="76200"/>
          </a:xfrm>
          <a:prstGeom prst="ellips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4" name="Oval 383"/>
          <p:cNvSpPr/>
          <p:nvPr/>
        </p:nvSpPr>
        <p:spPr>
          <a:xfrm>
            <a:off x="5715000" y="2514600"/>
            <a:ext cx="76200" cy="76200"/>
          </a:xfrm>
          <a:prstGeom prst="ellips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5" name="Oval 384"/>
          <p:cNvSpPr/>
          <p:nvPr/>
        </p:nvSpPr>
        <p:spPr>
          <a:xfrm>
            <a:off x="5715000" y="2743200"/>
            <a:ext cx="76200" cy="76200"/>
          </a:xfrm>
          <a:prstGeom prst="ellips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6" name="Oval 385"/>
          <p:cNvSpPr/>
          <p:nvPr/>
        </p:nvSpPr>
        <p:spPr>
          <a:xfrm>
            <a:off x="5495544" y="1066800"/>
            <a:ext cx="76200" cy="76200"/>
          </a:xfrm>
          <a:prstGeom prst="ellipse">
            <a:avLst/>
          </a:prstGeom>
          <a:solidFill>
            <a:schemeClr val="tx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7" name="Curved Connector 386"/>
          <p:cNvCxnSpPr/>
          <p:nvPr/>
        </p:nvCxnSpPr>
        <p:spPr>
          <a:xfrm>
            <a:off x="4724400" y="3886200"/>
            <a:ext cx="838200" cy="228600"/>
          </a:xfrm>
          <a:prstGeom prst="curvedConnector3">
            <a:avLst>
              <a:gd name="adj1" fmla="val 50000"/>
            </a:avLst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Curved Connector 398"/>
          <p:cNvCxnSpPr/>
          <p:nvPr/>
        </p:nvCxnSpPr>
        <p:spPr>
          <a:xfrm>
            <a:off x="4724400" y="4114800"/>
            <a:ext cx="838200" cy="228600"/>
          </a:xfrm>
          <a:prstGeom prst="curvedConnector3">
            <a:avLst>
              <a:gd name="adj1" fmla="val 50000"/>
            </a:avLst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Straight Connector 400"/>
          <p:cNvCxnSpPr/>
          <p:nvPr/>
        </p:nvCxnSpPr>
        <p:spPr>
          <a:xfrm rot="5400000">
            <a:off x="4267994" y="5180806"/>
            <a:ext cx="15240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Connector 403"/>
          <p:cNvCxnSpPr/>
          <p:nvPr/>
        </p:nvCxnSpPr>
        <p:spPr>
          <a:xfrm rot="5400000">
            <a:off x="4420394" y="5180806"/>
            <a:ext cx="15240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5" name="Straight Connector 404"/>
          <p:cNvCxnSpPr/>
          <p:nvPr/>
        </p:nvCxnSpPr>
        <p:spPr>
          <a:xfrm rot="10800000">
            <a:off x="4648200" y="6096000"/>
            <a:ext cx="992188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7" name="Straight Connector 406"/>
          <p:cNvCxnSpPr/>
          <p:nvPr/>
        </p:nvCxnSpPr>
        <p:spPr>
          <a:xfrm rot="10800000">
            <a:off x="4648200" y="6248400"/>
            <a:ext cx="992188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ed&amp;SphinxRedGkVas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685800"/>
            <a:ext cx="5784342" cy="579593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DOE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GURU2759</dc:creator>
  <cp:lastModifiedBy>GURU2759</cp:lastModifiedBy>
  <cp:revision>44</cp:revision>
  <dcterms:created xsi:type="dcterms:W3CDTF">2011-04-04T16:26:34Z</dcterms:created>
  <dcterms:modified xsi:type="dcterms:W3CDTF">2011-05-20T17:33:39Z</dcterms:modified>
</cp:coreProperties>
</file>